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165-D2A3-475E-8E96-93EEAA4BB40F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EF12-99B3-4908-8037-5CB58F074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72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165-D2A3-475E-8E96-93EEAA4BB40F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EF12-99B3-4908-8037-5CB58F074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104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165-D2A3-475E-8E96-93EEAA4BB40F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EF12-99B3-4908-8037-5CB58F074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6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165-D2A3-475E-8E96-93EEAA4BB40F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EF12-99B3-4908-8037-5CB58F074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636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165-D2A3-475E-8E96-93EEAA4BB40F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EF12-99B3-4908-8037-5CB58F074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858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165-D2A3-475E-8E96-93EEAA4BB40F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EF12-99B3-4908-8037-5CB58F074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06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165-D2A3-475E-8E96-93EEAA4BB40F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EF12-99B3-4908-8037-5CB58F074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906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165-D2A3-475E-8E96-93EEAA4BB40F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EF12-99B3-4908-8037-5CB58F074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594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165-D2A3-475E-8E96-93EEAA4BB40F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EF12-99B3-4908-8037-5CB58F074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621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165-D2A3-475E-8E96-93EEAA4BB40F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EF12-99B3-4908-8037-5CB58F074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251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165-D2A3-475E-8E96-93EEAA4BB40F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EF12-99B3-4908-8037-5CB58F074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250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81165-D2A3-475E-8E96-93EEAA4BB40F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FEF12-99B3-4908-8037-5CB58F074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251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864096"/>
          </a:xfrm>
        </p:spPr>
        <p:txBody>
          <a:bodyPr>
            <a:normAutofit fontScale="85000" lnSpcReduction="20000"/>
          </a:bodyPr>
          <a:lstStyle/>
          <a:p>
            <a:r>
              <a:rPr lang="en-GB" b="1">
                <a:solidFill>
                  <a:schemeClr val="tx1"/>
                </a:solidFill>
              </a:rPr>
              <a:t>French 2023-2024</a:t>
            </a:r>
            <a:endParaRPr lang="en-GB" b="1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Overview of study for all years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092093"/>
              </p:ext>
            </p:extLst>
          </p:nvPr>
        </p:nvGraphicFramePr>
        <p:xfrm>
          <a:off x="395536" y="1700808"/>
          <a:ext cx="8229599" cy="28417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51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7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57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57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57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6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Term 1</a:t>
                      </a:r>
                      <a:endParaRPr lang="en-GB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Term 2</a:t>
                      </a:r>
                      <a:endParaRPr lang="en-GB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Term 3</a:t>
                      </a:r>
                      <a:endParaRPr lang="en-GB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Term 4</a:t>
                      </a:r>
                      <a:endParaRPr lang="en-GB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Term 5</a:t>
                      </a:r>
                      <a:endParaRPr lang="en-GB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Term 6</a:t>
                      </a:r>
                      <a:endParaRPr lang="en-GB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6" marR="6270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6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Year 3/4</a:t>
                      </a:r>
                      <a:endParaRPr lang="en-GB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-Greetings   </a:t>
                      </a:r>
                      <a:endParaRPr lang="en-GB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-Comment</a:t>
                      </a:r>
                      <a:r>
                        <a:rPr lang="en-GB" sz="1300" baseline="0" dirty="0">
                          <a:effectLst/>
                        </a:rPr>
                        <a:t> </a:t>
                      </a:r>
                      <a:r>
                        <a:rPr lang="en-GB" sz="1300" baseline="0" dirty="0" err="1">
                          <a:effectLst/>
                        </a:rPr>
                        <a:t>ça</a:t>
                      </a:r>
                      <a:r>
                        <a:rPr lang="en-GB" sz="1300" baseline="0" dirty="0">
                          <a:effectLst/>
                        </a:rPr>
                        <a:t> </a:t>
                      </a:r>
                      <a:r>
                        <a:rPr lang="en-GB" sz="1300" baseline="0" dirty="0" err="1">
                          <a:effectLst/>
                        </a:rPr>
                        <a:t>va</a:t>
                      </a:r>
                      <a:r>
                        <a:rPr lang="en-GB" sz="1300" baseline="0" dirty="0">
                          <a:effectLst/>
                        </a:rPr>
                        <a:t>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aseline="0" dirty="0">
                          <a:effectLst/>
                        </a:rPr>
                        <a:t>-Comment </a:t>
                      </a:r>
                      <a:r>
                        <a:rPr lang="en-GB" sz="1300" baseline="0" dirty="0" err="1">
                          <a:effectLst/>
                        </a:rPr>
                        <a:t>t’appelles-tu</a:t>
                      </a:r>
                      <a:r>
                        <a:rPr lang="en-GB" sz="1300" baseline="0" dirty="0">
                          <a:effectLst/>
                        </a:rPr>
                        <a:t>?</a:t>
                      </a:r>
                      <a:endParaRPr lang="en-GB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-numbers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-</a:t>
                      </a:r>
                      <a:r>
                        <a:rPr lang="en-GB" sz="1300" dirty="0" err="1">
                          <a:effectLst/>
                        </a:rPr>
                        <a:t>Quel</a:t>
                      </a:r>
                      <a:r>
                        <a:rPr lang="en-GB" sz="1300" dirty="0">
                          <a:effectLst/>
                        </a:rPr>
                        <a:t> </a:t>
                      </a:r>
                      <a:r>
                        <a:rPr lang="en-GB" sz="1300" dirty="0" err="1">
                          <a:effectLst/>
                        </a:rPr>
                        <a:t>âge</a:t>
                      </a:r>
                      <a:r>
                        <a:rPr lang="en-GB" sz="1300" dirty="0">
                          <a:effectLst/>
                        </a:rPr>
                        <a:t> as-</a:t>
                      </a:r>
                      <a:r>
                        <a:rPr lang="en-GB" sz="1300" dirty="0" err="1">
                          <a:effectLst/>
                        </a:rPr>
                        <a:t>tu</a:t>
                      </a:r>
                      <a:r>
                        <a:rPr lang="en-GB" sz="1300" dirty="0">
                          <a:effectLst/>
                        </a:rPr>
                        <a:t>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-</a:t>
                      </a:r>
                      <a:r>
                        <a:rPr lang="en-GB" sz="1300" dirty="0" err="1">
                          <a:effectLst/>
                        </a:rPr>
                        <a:t>Où</a:t>
                      </a:r>
                      <a:r>
                        <a:rPr lang="en-GB" sz="1300" dirty="0">
                          <a:effectLst/>
                        </a:rPr>
                        <a:t> </a:t>
                      </a:r>
                      <a:r>
                        <a:rPr lang="en-GB" sz="1300" dirty="0" err="1">
                          <a:effectLst/>
                        </a:rPr>
                        <a:t>habites-tu</a:t>
                      </a:r>
                      <a:r>
                        <a:rPr lang="en-GB" sz="1300" dirty="0">
                          <a:effectLst/>
                        </a:rPr>
                        <a:t>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-Role</a:t>
                      </a:r>
                      <a:r>
                        <a:rPr lang="en-GB" sz="1300" baseline="0" dirty="0">
                          <a:effectLst/>
                        </a:rPr>
                        <a:t> play</a:t>
                      </a:r>
                      <a:endParaRPr lang="en-GB" sz="13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-Noël</a:t>
                      </a:r>
                      <a:endParaRPr lang="en-GB" sz="1000" dirty="0">
                        <a:effectLst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aseline="0" dirty="0">
                          <a:effectLst/>
                        </a:rPr>
                        <a:t>-French alphabet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aseline="0" dirty="0">
                          <a:effectLst/>
                        </a:rPr>
                        <a:t>-Spelling your name in French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aseline="0" dirty="0">
                          <a:effectLst/>
                        </a:rPr>
                        <a:t>- Spell </a:t>
                      </a:r>
                      <a:r>
                        <a:rPr lang="en-GB" sz="1300" baseline="0">
                          <a:effectLst/>
                        </a:rPr>
                        <a:t>familiar French words.</a:t>
                      </a:r>
                      <a:endParaRPr lang="en-GB" sz="1000" dirty="0">
                        <a:effectLst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-Numbers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-Days</a:t>
                      </a:r>
                      <a:r>
                        <a:rPr lang="en-GB" sz="1300" baseline="0" dirty="0">
                          <a:effectLst/>
                        </a:rPr>
                        <a:t> of the week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aseline="0" dirty="0">
                          <a:effectLst/>
                        </a:rPr>
                        <a:t>-months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aseline="0" dirty="0">
                          <a:effectLst/>
                        </a:rPr>
                        <a:t>-</a:t>
                      </a:r>
                      <a:r>
                        <a:rPr lang="en-GB" sz="1300" baseline="0" dirty="0" err="1">
                          <a:effectLst/>
                        </a:rPr>
                        <a:t>Pâques</a:t>
                      </a:r>
                      <a:endParaRPr lang="en-GB" sz="1300" dirty="0">
                        <a:effectLst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-Zoo</a:t>
                      </a:r>
                      <a:r>
                        <a:rPr lang="en-GB" sz="1300" baseline="0" dirty="0">
                          <a:effectLst/>
                        </a:rPr>
                        <a:t> animals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aseline="0" dirty="0">
                          <a:effectLst/>
                        </a:rPr>
                        <a:t>-adjectives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aseline="0" dirty="0">
                          <a:effectLst/>
                        </a:rPr>
                        <a:t>-Create a book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aseline="0" dirty="0">
                          <a:effectLst/>
                        </a:rPr>
                        <a:t>“Au zoo, il y a …”</a:t>
                      </a:r>
                      <a:endParaRPr lang="en-GB" sz="1000" dirty="0">
                        <a:effectLst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-”Ce que</a:t>
                      </a:r>
                      <a:r>
                        <a:rPr lang="en-GB" sz="1300" baseline="0" dirty="0">
                          <a:effectLst/>
                        </a:rPr>
                        <a:t> j’aime, </a:t>
                      </a:r>
                      <a:r>
                        <a:rPr lang="en-GB" sz="1300" baseline="0" dirty="0" err="1">
                          <a:effectLst/>
                        </a:rPr>
                        <a:t>ce</a:t>
                      </a:r>
                      <a:r>
                        <a:rPr lang="en-GB" sz="1300" baseline="0" dirty="0">
                          <a:effectLst/>
                        </a:rPr>
                        <a:t> que je </a:t>
                      </a:r>
                      <a:r>
                        <a:rPr lang="en-GB" sz="1300" baseline="0" dirty="0" err="1">
                          <a:effectLst/>
                        </a:rPr>
                        <a:t>n’aime</a:t>
                      </a:r>
                      <a:r>
                        <a:rPr lang="en-GB" sz="1300" baseline="0" dirty="0">
                          <a:effectLst/>
                        </a:rPr>
                        <a:t> pas et </a:t>
                      </a:r>
                      <a:r>
                        <a:rPr lang="en-GB" sz="1300" baseline="0" dirty="0" err="1">
                          <a:effectLst/>
                        </a:rPr>
                        <a:t>ce</a:t>
                      </a:r>
                      <a:r>
                        <a:rPr lang="en-GB" sz="1300" baseline="0" dirty="0">
                          <a:effectLst/>
                        </a:rPr>
                        <a:t> que je </a:t>
                      </a:r>
                      <a:r>
                        <a:rPr lang="en-GB" sz="1300" baseline="0" dirty="0" err="1">
                          <a:effectLst/>
                        </a:rPr>
                        <a:t>préfère</a:t>
                      </a:r>
                      <a:r>
                        <a:rPr lang="en-GB" sz="1300" baseline="0" dirty="0">
                          <a:effectLst/>
                        </a:rPr>
                        <a:t>”,based on food.</a:t>
                      </a:r>
                      <a:endParaRPr lang="en-GB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6" marR="6270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17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>
                          <a:effectLst/>
                        </a:rPr>
                        <a:t> </a:t>
                      </a:r>
                      <a:endParaRPr lang="en-GB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Year 5/6</a:t>
                      </a:r>
                      <a:endParaRPr lang="en-GB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-Revising personal information.</a:t>
                      </a:r>
                      <a:endParaRPr lang="en-GB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300" dirty="0">
                          <a:effectLst/>
                        </a:rPr>
                        <a:t>-Ma</a:t>
                      </a:r>
                      <a:r>
                        <a:rPr lang="en-GB" sz="1300" baseline="0" dirty="0">
                          <a:effectLst/>
                        </a:rPr>
                        <a:t> </a:t>
                      </a:r>
                      <a:r>
                        <a:rPr lang="en-GB" sz="1300" baseline="0" dirty="0" err="1">
                          <a:effectLst/>
                        </a:rPr>
                        <a:t>famille</a:t>
                      </a:r>
                      <a:endParaRPr lang="en-GB" sz="1300" baseline="0" dirty="0">
                        <a:effectLst/>
                      </a:endParaRP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300" baseline="0" dirty="0">
                          <a:effectLst/>
                        </a:rPr>
                        <a:t>-Verb to be</a:t>
                      </a: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300" baseline="0" dirty="0">
                          <a:effectLst/>
                        </a:rPr>
                        <a:t>-Verb to have</a:t>
                      </a: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en-GB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-Describe</a:t>
                      </a:r>
                      <a:r>
                        <a:rPr lang="en-GB" sz="1300" baseline="0" dirty="0">
                          <a:effectLst/>
                        </a:rPr>
                        <a:t> a picture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aseline="0" dirty="0">
                          <a:effectLst/>
                        </a:rPr>
                        <a:t>-Opinions </a:t>
                      </a:r>
                      <a:endParaRPr lang="en-GB" sz="1000" dirty="0">
                        <a:effectLst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-Practise a song and </a:t>
                      </a:r>
                      <a:r>
                        <a:rPr lang="en-GB" sz="1300">
                          <a:effectLst/>
                        </a:rPr>
                        <a:t>role plays </a:t>
                      </a:r>
                      <a:endParaRPr lang="en-GB" sz="13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-Easter</a:t>
                      </a:r>
                      <a:endParaRPr lang="en-GB" sz="1000" dirty="0">
                        <a:effectLst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-Describe</a:t>
                      </a:r>
                      <a:r>
                        <a:rPr lang="en-GB" sz="1300" baseline="0" dirty="0">
                          <a:effectLst/>
                        </a:rPr>
                        <a:t> yourself </a:t>
                      </a:r>
                      <a:endParaRPr lang="en-GB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6" marR="62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-Le</a:t>
                      </a:r>
                      <a:r>
                        <a:rPr lang="en-GB" sz="1300" baseline="0" dirty="0">
                          <a:effectLst/>
                        </a:rPr>
                        <a:t> sport</a:t>
                      </a:r>
                      <a:endParaRPr lang="en-GB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6" marR="6270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3951228"/>
            <a:ext cx="266420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GB" alt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088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157</Words>
  <Application>Microsoft Office PowerPoint</Application>
  <PresentationFormat>On-screen Show (4:3)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 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Havenne, Sandrine</dc:creator>
  <cp:lastModifiedBy>Emma Lofthouse</cp:lastModifiedBy>
  <cp:revision>16</cp:revision>
  <cp:lastPrinted>2019-09-03T12:32:24Z</cp:lastPrinted>
  <dcterms:created xsi:type="dcterms:W3CDTF">2017-08-09T10:57:51Z</dcterms:created>
  <dcterms:modified xsi:type="dcterms:W3CDTF">2023-12-04T10:23:36Z</dcterms:modified>
</cp:coreProperties>
</file>