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0"/>
    <p:restoredTop sz="96405"/>
  </p:normalViewPr>
  <p:slideViewPr>
    <p:cSldViewPr snapToGrid="0" snapToObjects="1">
      <p:cViewPr varScale="1">
        <p:scale>
          <a:sx n="80" d="100"/>
          <a:sy n="80" d="100"/>
        </p:scale>
        <p:origin x="4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D0D0C-66BD-C044-9C3E-9A8E1AA2E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03B92-8926-2643-B5EF-8400E6CAD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965AB-D710-EF4B-A5F0-33C4D8FAD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FF35-1BF1-DB40-A4A2-9DF6F09A18A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34225-C2E4-894D-AA15-45CB8CC4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D9A0B-C1D8-9F4C-A8A8-88A2A286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52A6-A2A6-644F-B61C-73F05DC1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7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2F1D6-7396-8246-84AD-EA51E722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0DD9E-4F44-764F-A4A0-298288139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3C2D7-5D0D-834A-9130-3FA1980A5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FF35-1BF1-DB40-A4A2-9DF6F09A18A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41D76-6923-2444-B907-1B7B21A6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68086-1110-CB47-9E7E-6C5D30A8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52A6-A2A6-644F-B61C-73F05DC1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909953-B64E-0A4B-A03B-55EB8D34B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9FF67-DB95-DC44-A818-E7A36FDDE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00B38-C94B-E443-B247-8E6C84F7E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FF35-1BF1-DB40-A4A2-9DF6F09A18A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A3BFD-6A84-5743-B869-41B24678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B1FBC-B3C9-9640-BDBD-039D7793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52A6-A2A6-644F-B61C-73F05DC1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4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412B9-A7EF-DB41-813B-D3D37FE3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E7029-B060-FE49-868B-BF4A831D4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38ADC-4FAB-DE4F-8707-5E017EE8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FF35-1BF1-DB40-A4A2-9DF6F09A18A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6E7CE-2E50-2C49-9C7F-A779E5BD6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B842C-6DD4-FC45-B974-41E6D8E8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52A6-A2A6-644F-B61C-73F05DC1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7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3991-E222-8D49-9B8B-FCA08A5D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2738B-CF10-EC45-B018-5E664A956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F400C-1E56-844C-BCF2-BE41459E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FF35-1BF1-DB40-A4A2-9DF6F09A18A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81165-A6EE-F345-B110-704DF610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DB075-99D0-2E40-BD13-A1705C00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52A6-A2A6-644F-B61C-73F05DC1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FEC0-94A5-B145-AFCA-4F1CCD50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8A447-87EA-F545-8958-C463BE5E7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B089A-1C90-154B-91FA-2F3FFCEDA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3656E-DC57-B745-992D-2CF1717A2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FF35-1BF1-DB40-A4A2-9DF6F09A18A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B702D-9A6A-FF43-962E-0D49D93E8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3B1A3-2BEA-5143-A64D-69DA9DC5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52A6-A2A6-644F-B61C-73F05DC1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2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FECA-3FB3-F94A-BF84-F613CB64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87A81-72C9-A64C-BAC4-D54C0FC1B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35FDC-BFE6-0B45-A092-B197F4D05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9168D-3598-DC45-8FE9-9C6468C87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743EB-4862-4F4F-BD11-9DBAED587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25B744-8F0B-ED4A-B2D7-8F5736B5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FF35-1BF1-DB40-A4A2-9DF6F09A18A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1DBFA-4EA8-5E4A-870C-A975B0F8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98933-EDAE-6543-AC6C-1C667B0C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52A6-A2A6-644F-B61C-73F05DC1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2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A6D7-585D-4246-AE24-BB8D5105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21875-2DA3-1F40-9193-38E44677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FF35-1BF1-DB40-A4A2-9DF6F09A18A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9AEF2-5D4C-0749-B0A8-4D30D74B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E32E3-C12A-5E4A-9260-D992CA38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52A6-A2A6-644F-B61C-73F05DC1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3D6623-0FD8-DE4D-BD84-89C84168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FF35-1BF1-DB40-A4A2-9DF6F09A18A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D2A8A6-76FA-A64F-B3D0-D3C2B045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14067-31A7-4D4E-A271-E94B8878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52A6-A2A6-644F-B61C-73F05DC1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9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C0A27-D010-3741-B37E-C23FEDE4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53C4-7494-7A47-B4E1-57998850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790E1-ACF0-D24A-BF4E-AA7915C41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19013-236F-864F-8095-4767680D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FF35-1BF1-DB40-A4A2-9DF6F09A18A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0A5AF-3018-F645-9CBA-F83B3717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A9098-B072-3040-B36D-A16A674B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52A6-A2A6-644F-B61C-73F05DC1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3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9F31-D22A-7542-A1C8-782BCFC8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B6D250-AF3A-844E-8644-605FF3CE2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AFB72-9415-474C-98AE-AB2CA853D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E43DB-0808-D74B-AC92-8ED25A07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FF35-1BF1-DB40-A4A2-9DF6F09A18A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1E3A2-DBED-CD40-AF74-7BC18F92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437A8-B228-3041-8E37-A606106D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52A6-A2A6-644F-B61C-73F05DC1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2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B1412A-5CD9-754C-ABCC-35AB1BE2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9549A-3939-B24A-961A-1D168A8DE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E1DBB-B85F-8041-8F12-C05FB02F9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DFF35-1BF1-DB40-A4A2-9DF6F09A18A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CA4A6-5496-754C-B347-905746D16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36AE1-8004-9744-89B7-2A518F12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B52A6-A2A6-644F-B61C-73F05DC1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3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4DE2E7-D5F6-4A40-B861-0F9C29FF9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98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819ABE-CE78-8E46-8148-7653144D7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1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099DC8-5548-DC4F-A7BB-3557EB951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8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E55F41-1173-F146-B829-CCDEA8C03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2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26D2E-4897-BC4F-8EAC-7FBFD987A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2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B3B867-AC3B-DF45-967C-79509C05B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9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FFB300-0BB1-A445-A928-A767E59F3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5BED68-EC3D-A142-B389-E7AC86EAA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6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D3CCCE-2FAD-C449-9408-4C5BD0DB1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3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AB0CA-7B6D-8F47-8DD4-C18A1C90D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5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Emma Lofthouse</cp:lastModifiedBy>
  <cp:revision>4</cp:revision>
  <dcterms:created xsi:type="dcterms:W3CDTF">2021-02-13T22:14:53Z</dcterms:created>
  <dcterms:modified xsi:type="dcterms:W3CDTF">2025-12-19T14:34:30Z</dcterms:modified>
</cp:coreProperties>
</file>