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  <p:sldId id="265" r:id="rId9"/>
    <p:sldId id="269" r:id="rId10"/>
    <p:sldId id="27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20"/>
    <p:restoredTop sz="96405"/>
  </p:normalViewPr>
  <p:slideViewPr>
    <p:cSldViewPr snapToGrid="0" snapToObjects="1">
      <p:cViewPr varScale="1">
        <p:scale>
          <a:sx n="80" d="100"/>
          <a:sy n="80" d="100"/>
        </p:scale>
        <p:origin x="44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D0D0C-66BD-C044-9C3E-9A8E1AA2EB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303B92-8926-2643-B5EF-8400E6CADD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0965AB-D710-EF4B-A5F0-33C4D8FAD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DFF35-1BF1-DB40-A4A2-9DF6F09A18A2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F34225-C2E4-894D-AA15-45CB8CC4A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FD9A0B-C1D8-9F4C-A8A8-88A2A286E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52A6-A2A6-644F-B61C-73F05DC10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37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2F1D6-7396-8246-84AD-EA51E7229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D0DD9E-4F44-764F-A4A0-298288139D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B3C2D7-5D0D-834A-9130-3FA1980A5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DFF35-1BF1-DB40-A4A2-9DF6F09A18A2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541D76-6923-2444-B907-1B7B21A6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168086-1110-CB47-9E7E-6C5D30A8F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52A6-A2A6-644F-B61C-73F05DC10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44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909953-B64E-0A4B-A03B-55EB8D34BC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D9FF67-DB95-DC44-A818-E7A36FDDE1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B00B38-C94B-E443-B247-8E6C84F7E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DFF35-1BF1-DB40-A4A2-9DF6F09A18A2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1A3BFD-6A84-5743-B869-41B246783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8B1FBC-B3C9-9640-BDBD-039D77939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52A6-A2A6-644F-B61C-73F05DC10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143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412B9-A7EF-DB41-813B-D3D37FE39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2E7029-B060-FE49-868B-BF4A831D42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F38ADC-4FAB-DE4F-8707-5E017EE80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DFF35-1BF1-DB40-A4A2-9DF6F09A18A2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76E7CE-2E50-2C49-9C7F-A779E5BD6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8B842C-6DD4-FC45-B974-41E6D8E8A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52A6-A2A6-644F-B61C-73F05DC10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178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93991-E222-8D49-9B8B-FCA08A5D8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52738B-CF10-EC45-B018-5E664A956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0F400C-1E56-844C-BCF2-BE41459EF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DFF35-1BF1-DB40-A4A2-9DF6F09A18A2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D81165-A6EE-F345-B110-704DF6100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7DB075-99D0-2E40-BD13-A1705C006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52A6-A2A6-644F-B61C-73F05DC10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009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4FEC0-94A5-B145-AFCA-4F1CCD50C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38A447-87EA-F545-8958-C463BE5E73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B089A-1C90-154B-91FA-2F3FFCEDA8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83656E-DC57-B745-992D-2CF1717A2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DFF35-1BF1-DB40-A4A2-9DF6F09A18A2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DB702D-9A6A-FF43-962E-0D49D93E8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53B1A3-2BEA-5143-A64D-69DA9DC5F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52A6-A2A6-644F-B61C-73F05DC10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329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FFECA-3FB3-F94A-BF84-F613CB641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C87A81-72C9-A64C-BAC4-D54C0FC1B2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235FDC-BFE6-0B45-A092-B197F4D05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B9168D-3598-DC45-8FE9-9C6468C879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2743EB-4862-4F4F-BD11-9DBAED5870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25B744-8F0B-ED4A-B2D7-8F5736B50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DFF35-1BF1-DB40-A4A2-9DF6F09A18A2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21DBFA-4EA8-5E4A-870C-A975B0F81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398933-EDAE-6543-AC6C-1C667B0C5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52A6-A2A6-644F-B61C-73F05DC10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523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8A6D7-585D-4246-AE24-BB8D51056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121875-2DA3-1F40-9193-38E446773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DFF35-1BF1-DB40-A4A2-9DF6F09A18A2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A9AEF2-5D4C-0749-B0A8-4D30D74B3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7E32E3-C12A-5E4A-9260-D992CA386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52A6-A2A6-644F-B61C-73F05DC10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947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3D6623-0FD8-DE4D-BD84-89C841682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DFF35-1BF1-DB40-A4A2-9DF6F09A18A2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D2A8A6-76FA-A64F-B3D0-D3C2B045E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814067-31A7-4D4E-A271-E94B8878A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52A6-A2A6-644F-B61C-73F05DC10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598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C0A27-D010-3741-B37E-C23FEDE42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D253C4-7494-7A47-B4E1-5799885063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F790E1-ACF0-D24A-BF4E-AA7915C41F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419013-236F-864F-8095-4767680D8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DFF35-1BF1-DB40-A4A2-9DF6F09A18A2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E0A5AF-3018-F645-9CBA-F83B37179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8A9098-B072-3040-B36D-A16A674B8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52A6-A2A6-644F-B61C-73F05DC10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34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29F31-D22A-7542-A1C8-782BCFC87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B6D250-AF3A-844E-8644-605FF3CE2E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1AFB72-9415-474C-98AE-AB2CA853D5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AE43DB-0808-D74B-AC92-8ED25A07B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DFF35-1BF1-DB40-A4A2-9DF6F09A18A2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61E3A2-DBED-CD40-AF74-7BC18F92D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2437A8-B228-3041-8E37-A606106D3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52A6-A2A6-644F-B61C-73F05DC10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720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B1412A-5CD9-754C-ABCC-35AB1BE2E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69549A-3939-B24A-961A-1D168A8DEF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0E1DBB-B85F-8041-8F12-C05FB02F9B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6DFF35-1BF1-DB40-A4A2-9DF6F09A18A2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CA4A6-5496-754C-B347-905746D160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136AE1-8004-9744-89B7-2A518F124F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B52A6-A2A6-644F-B61C-73F05DC10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435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4DE2E7-D5F6-4A40-B861-0F9C29FF9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398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819ABE-CE78-8E46-8148-7653144D7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018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099DC8-5548-DC4F-A7BB-3557EB951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581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E55F41-1173-F146-B829-CCDEA8C03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423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D26D2E-4897-BC4F-8EAC-7FBFD987AE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028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B3B867-AC3B-DF45-967C-79509C05B9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199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FFB300-0BB1-A445-A928-A767E59F3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31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5BED68-EC3D-A142-B389-E7AC86EAA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460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D3CCCE-2FAD-C449-9408-4C5BD0DB14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239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DAB0CA-7B6D-8F47-8DD4-C18A1C90D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257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Widescreen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Emma Lofthouse</cp:lastModifiedBy>
  <cp:revision>4</cp:revision>
  <dcterms:created xsi:type="dcterms:W3CDTF">2021-02-13T22:14:53Z</dcterms:created>
  <dcterms:modified xsi:type="dcterms:W3CDTF">2025-12-19T14:34:30Z</dcterms:modified>
</cp:coreProperties>
</file>