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8698D1D-E192-4F40-A5B1-8A56ADC1AC84}" type="doc">
      <dgm:prSet loTypeId="urn:microsoft.com/office/officeart/2005/8/layout/cycle3" loCatId="cycle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21536A93-015D-4174-89D5-11228C5CC6D7}">
      <dgm:prSet phldrT="[Text]" custT="1"/>
      <dgm:spPr>
        <a:solidFill>
          <a:srgbClr val="00B050"/>
        </a:solidFill>
      </dgm:spPr>
      <dgm:t>
        <a:bodyPr/>
        <a:lstStyle/>
        <a:p>
          <a:pPr algn="ctr"/>
          <a:r>
            <a:rPr lang="en-GB" sz="1000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New RE Co-Ordinator attending Diocese of Chichester courses.</a:t>
          </a:r>
          <a:endParaRPr lang="en-GB" sz="10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BEA144DC-5C2B-434D-A136-C575B6EDCE10}" type="parTrans" cxnId="{4378119C-D9BA-4505-A61E-E10030009B1F}">
      <dgm:prSet/>
      <dgm:spPr/>
      <dgm:t>
        <a:bodyPr/>
        <a:lstStyle/>
        <a:p>
          <a:pPr algn="ctr"/>
          <a:endParaRPr lang="en-GB"/>
        </a:p>
      </dgm:t>
    </dgm:pt>
    <dgm:pt modelId="{C93A5F1D-5920-4782-BE45-12581CF9A450}" type="sibTrans" cxnId="{4378119C-D9BA-4505-A61E-E10030009B1F}">
      <dgm:prSet/>
      <dgm:spPr/>
      <dgm:t>
        <a:bodyPr/>
        <a:lstStyle/>
        <a:p>
          <a:pPr algn="ctr"/>
          <a:endParaRPr lang="en-GB"/>
        </a:p>
      </dgm:t>
    </dgm:pt>
    <dgm:pt modelId="{100DAEDB-E449-456C-AE2C-32F1056956F6}">
      <dgm:prSet custT="1"/>
      <dgm:spPr>
        <a:solidFill>
          <a:srgbClr val="00B0F0"/>
        </a:solidFill>
      </dgm:spPr>
      <dgm:t>
        <a:bodyPr/>
        <a:lstStyle/>
        <a:p>
          <a:pPr algn="ctr"/>
          <a:r>
            <a:rPr lang="en-GB" sz="1000" dirty="0" smtClean="0">
              <a:solidFill>
                <a:schemeClr val="tx1"/>
              </a:solidFill>
            </a:rPr>
            <a:t>100% of Staff visited </a:t>
          </a:r>
          <a:r>
            <a:rPr lang="en-GB" sz="1000" dirty="0" err="1" smtClean="0">
              <a:solidFill>
                <a:schemeClr val="tx1"/>
              </a:solidFill>
            </a:rPr>
            <a:t>Wintershall</a:t>
          </a:r>
          <a:r>
            <a:rPr lang="en-GB" sz="1000" dirty="0" smtClean="0">
              <a:solidFill>
                <a:schemeClr val="tx1"/>
              </a:solidFill>
            </a:rPr>
            <a:t>, taking part in the Stations of The Cross with Godly Play activities planned for September 2024 to promote Spirituality conversation.</a:t>
          </a:r>
          <a:endParaRPr lang="en-GB" sz="10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A2B410CC-DD9D-494A-AC2E-0E7C52035963}" type="sibTrans" cxnId="{73ACA6D9-B7B5-45EC-83EE-A2E4EF9A9054}">
      <dgm:prSet/>
      <dgm:spPr/>
      <dgm:t>
        <a:bodyPr/>
        <a:lstStyle/>
        <a:p>
          <a:pPr algn="ctr"/>
          <a:endParaRPr lang="en-GB"/>
        </a:p>
      </dgm:t>
    </dgm:pt>
    <dgm:pt modelId="{F29AD349-24B5-40EF-9289-4FE8A7296E39}" type="parTrans" cxnId="{73ACA6D9-B7B5-45EC-83EE-A2E4EF9A9054}">
      <dgm:prSet/>
      <dgm:spPr/>
      <dgm:t>
        <a:bodyPr/>
        <a:lstStyle/>
        <a:p>
          <a:pPr algn="ctr"/>
          <a:endParaRPr lang="en-GB"/>
        </a:p>
      </dgm:t>
    </dgm:pt>
    <dgm:pt modelId="{C07B317C-D823-4AB5-B39D-EA828B5D2832}">
      <dgm:prSet phldrT="[Text]"/>
      <dgm:spPr>
        <a:solidFill>
          <a:srgbClr val="FFC000"/>
        </a:solidFill>
      </dgm:spPr>
      <dgm:t>
        <a:bodyPr/>
        <a:lstStyle/>
        <a:p>
          <a:pPr algn="ctr"/>
          <a:r>
            <a:rPr lang="en-GB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Prayers said in every class everyday and in daily worship.</a:t>
          </a:r>
          <a:endParaRPr lang="en-GB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A1A893C3-6C8A-4DFF-A465-F5E62C7B6B3D}" type="sibTrans" cxnId="{412EC7D2-BC99-48A6-9178-667374A68E4E}">
      <dgm:prSet/>
      <dgm:spPr/>
      <dgm:t>
        <a:bodyPr/>
        <a:lstStyle/>
        <a:p>
          <a:pPr algn="ctr"/>
          <a:endParaRPr lang="en-GB"/>
        </a:p>
      </dgm:t>
    </dgm:pt>
    <dgm:pt modelId="{F262D053-690B-4649-96BB-20BA16531DF5}" type="parTrans" cxnId="{412EC7D2-BC99-48A6-9178-667374A68E4E}">
      <dgm:prSet/>
      <dgm:spPr/>
      <dgm:t>
        <a:bodyPr/>
        <a:lstStyle/>
        <a:p>
          <a:pPr algn="ctr"/>
          <a:endParaRPr lang="en-GB"/>
        </a:p>
      </dgm:t>
    </dgm:pt>
    <dgm:pt modelId="{3E972072-A6BC-42FA-9C83-F2C385273CCC}">
      <dgm:prSet phldrT="[Text]"/>
      <dgm:spPr>
        <a:solidFill>
          <a:srgbClr val="00B050"/>
        </a:solidFill>
      </dgm:spPr>
      <dgm:t>
        <a:bodyPr/>
        <a:lstStyle/>
        <a:p>
          <a:pPr algn="ctr"/>
          <a:r>
            <a:rPr lang="en-GB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100% of children have trips planned to visit places of worship of other World Religions.</a:t>
          </a:r>
          <a:endParaRPr lang="en-GB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6A4CD483-520C-4F48-A54E-3E2203C86136}" type="sibTrans" cxnId="{3676F206-755A-4C01-9100-A873FDC0AB3F}">
      <dgm:prSet/>
      <dgm:spPr/>
      <dgm:t>
        <a:bodyPr/>
        <a:lstStyle/>
        <a:p>
          <a:pPr algn="ctr"/>
          <a:endParaRPr lang="en-GB"/>
        </a:p>
      </dgm:t>
    </dgm:pt>
    <dgm:pt modelId="{C6620F14-8367-4691-B2DE-32873C8CFCDB}" type="parTrans" cxnId="{3676F206-755A-4C01-9100-A873FDC0AB3F}">
      <dgm:prSet/>
      <dgm:spPr/>
      <dgm:t>
        <a:bodyPr/>
        <a:lstStyle/>
        <a:p>
          <a:pPr algn="ctr"/>
          <a:endParaRPr lang="en-GB"/>
        </a:p>
      </dgm:t>
    </dgm:pt>
    <dgm:pt modelId="{0C848897-D1A3-4BD9-AFD6-A2FCD08FEB33}">
      <dgm:prSet phldrT="[Text]"/>
      <dgm:spPr>
        <a:solidFill>
          <a:srgbClr val="00B0F0"/>
        </a:solidFill>
      </dgm:spPr>
      <dgm:t>
        <a:bodyPr/>
        <a:lstStyle/>
        <a:p>
          <a:pPr algn="ctr"/>
          <a:r>
            <a:rPr lang="en-GB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All stakeholders represented on the Spirituality Committee; children, teachers and governors.  </a:t>
          </a:r>
          <a:endParaRPr lang="en-GB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15FF43F4-81D7-4AB1-A53E-7FE3871E7902}" type="parTrans" cxnId="{D5E492CE-5918-4C3E-BD66-ED4F1B43AB06}">
      <dgm:prSet/>
      <dgm:spPr/>
      <dgm:t>
        <a:bodyPr/>
        <a:lstStyle/>
        <a:p>
          <a:endParaRPr lang="en-US"/>
        </a:p>
      </dgm:t>
    </dgm:pt>
    <dgm:pt modelId="{695A20DE-62B0-47F3-BAA6-D7672560A732}" type="sibTrans" cxnId="{D5E492CE-5918-4C3E-BD66-ED4F1B43AB06}">
      <dgm:prSet/>
      <dgm:spPr/>
      <dgm:t>
        <a:bodyPr/>
        <a:lstStyle/>
        <a:p>
          <a:endParaRPr lang="en-US"/>
        </a:p>
      </dgm:t>
    </dgm:pt>
    <dgm:pt modelId="{080D32E4-10A9-4443-A16F-048705309391}">
      <dgm:prSet custT="1"/>
      <dgm:spPr>
        <a:solidFill>
          <a:schemeClr val="accent4"/>
        </a:solidFill>
      </dgm:spPr>
      <dgm:t>
        <a:bodyPr/>
        <a:lstStyle/>
        <a:p>
          <a:r>
            <a:rPr lang="en-GB" sz="1000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100% of classes took part in an enrichment day, finding out about a sister organisation supporting children in Sierra Leone.</a:t>
          </a:r>
          <a:endParaRPr lang="en-GB" sz="10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ECCAF50F-C6C9-4933-8828-389C2D41E6DF}" type="sibTrans" cxnId="{853EB5A6-90B3-448C-A3F8-3888CA8259CC}">
      <dgm:prSet/>
      <dgm:spPr/>
      <dgm:t>
        <a:bodyPr/>
        <a:lstStyle/>
        <a:p>
          <a:endParaRPr lang="en-GB"/>
        </a:p>
      </dgm:t>
    </dgm:pt>
    <dgm:pt modelId="{4CF5AA52-8CAB-4820-8972-53C6B36E7FD7}" type="parTrans" cxnId="{853EB5A6-90B3-448C-A3F8-3888CA8259CC}">
      <dgm:prSet/>
      <dgm:spPr/>
      <dgm:t>
        <a:bodyPr/>
        <a:lstStyle/>
        <a:p>
          <a:endParaRPr lang="en-GB"/>
        </a:p>
      </dgm:t>
    </dgm:pt>
    <dgm:pt modelId="{59BE6C6F-66B2-4199-A7BB-CA0C05E6D7D5}">
      <dgm:prSet custT="1"/>
      <dgm:spPr>
        <a:solidFill>
          <a:srgbClr val="FF0000"/>
        </a:solidFill>
      </dgm:spPr>
      <dgm:t>
        <a:bodyPr/>
        <a:lstStyle/>
        <a:p>
          <a:r>
            <a:rPr lang="en-GB" sz="1000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Emmanuel Project materials enable 100% of classes to learn about World Religions. </a:t>
          </a:r>
          <a:endParaRPr lang="en-GB" sz="10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1BD9AEA1-EDFE-4667-8A04-F14A7594C1E2}" type="sibTrans" cxnId="{960B5C4A-33A2-49E9-906F-AD5DAEE51220}">
      <dgm:prSet/>
      <dgm:spPr/>
      <dgm:t>
        <a:bodyPr/>
        <a:lstStyle/>
        <a:p>
          <a:endParaRPr lang="en-GB"/>
        </a:p>
      </dgm:t>
    </dgm:pt>
    <dgm:pt modelId="{5BF1F054-A373-44DA-8FEC-88E4E16C48E8}" type="parTrans" cxnId="{960B5C4A-33A2-49E9-906F-AD5DAEE51220}">
      <dgm:prSet/>
      <dgm:spPr/>
      <dgm:t>
        <a:bodyPr/>
        <a:lstStyle/>
        <a:p>
          <a:endParaRPr lang="en-GB"/>
        </a:p>
      </dgm:t>
    </dgm:pt>
    <dgm:pt modelId="{8B9C0E67-BB2B-4E40-91BF-A5816A8BD03E}">
      <dgm:prSet phldrT="[Text]"/>
      <dgm:spPr>
        <a:solidFill>
          <a:srgbClr val="FF0000"/>
        </a:solidFill>
      </dgm:spPr>
      <dgm:t>
        <a:bodyPr/>
        <a:lstStyle/>
        <a:p>
          <a:pPr algn="ctr"/>
          <a:r>
            <a:rPr lang="en-GB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Weekly Assemblies conducted in church.</a:t>
          </a:r>
          <a:endParaRPr lang="en-GB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717A7620-3872-4251-80F9-ED54B8419280}" type="parTrans" cxnId="{C3FEF2A6-7CD7-42D8-A401-9B228C50342F}">
      <dgm:prSet/>
      <dgm:spPr/>
      <dgm:t>
        <a:bodyPr/>
        <a:lstStyle/>
        <a:p>
          <a:endParaRPr lang="en-US"/>
        </a:p>
      </dgm:t>
    </dgm:pt>
    <dgm:pt modelId="{C8BDC640-CA34-4FB8-9FAB-AF3ABE1E56B3}" type="sibTrans" cxnId="{C3FEF2A6-7CD7-42D8-A401-9B228C50342F}">
      <dgm:prSet/>
      <dgm:spPr/>
      <dgm:t>
        <a:bodyPr/>
        <a:lstStyle/>
        <a:p>
          <a:endParaRPr lang="en-US"/>
        </a:p>
      </dgm:t>
    </dgm:pt>
    <dgm:pt modelId="{98FEED32-88A5-44EE-927A-C8FC032AC5E4}" type="pres">
      <dgm:prSet presAssocID="{28698D1D-E192-4F40-A5B1-8A56ADC1AC8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2848F2D-D1C9-4946-87B9-0B442AAA7D4C}" type="pres">
      <dgm:prSet presAssocID="{28698D1D-E192-4F40-A5B1-8A56ADC1AC84}" presName="cycle" presStyleCnt="0"/>
      <dgm:spPr/>
    </dgm:pt>
    <dgm:pt modelId="{E60B7408-F450-4735-83FD-BE8CBF954655}" type="pres">
      <dgm:prSet presAssocID="{21536A93-015D-4174-89D5-11228C5CC6D7}" presName="nodeFirst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0D91726-3E03-4F1C-AB0C-E167FD880566}" type="pres">
      <dgm:prSet presAssocID="{C93A5F1D-5920-4782-BE45-12581CF9A450}" presName="sibTransFirstNode" presStyleLbl="bgShp" presStyleIdx="0" presStyleCnt="1" custLinFactNeighborX="-249" custLinFactNeighborY="454"/>
      <dgm:spPr/>
      <dgm:t>
        <a:bodyPr/>
        <a:lstStyle/>
        <a:p>
          <a:endParaRPr lang="en-US"/>
        </a:p>
      </dgm:t>
    </dgm:pt>
    <dgm:pt modelId="{27D19B1F-5F71-437F-8730-870D3ABA636C}" type="pres">
      <dgm:prSet presAssocID="{59BE6C6F-66B2-4199-A7BB-CA0C05E6D7D5}" presName="nodeFollowingNodes" presStyleLbl="node1" presStyleIdx="1" presStyleCnt="8" custScaleX="114292" custScaleY="114761" custRadScaleRad="98460" custRadScaleInc="1536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552EF09-E40D-4E05-A123-A6E41E0580F0}" type="pres">
      <dgm:prSet presAssocID="{080D32E4-10A9-4443-A16F-048705309391}" presName="nodeFollowingNodes" presStyleLbl="node1" presStyleIdx="2" presStyleCnt="8" custRadScaleRad="99458" custRadScaleInc="-32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3906293-8EBE-4048-B7E3-657E912DED2B}" type="pres">
      <dgm:prSet presAssocID="{100DAEDB-E449-456C-AE2C-32F1056956F6}" presName="nodeFollowingNodes" presStyleLbl="node1" presStyleIdx="3" presStyleCnt="8" custScaleX="111321" custScaleY="139957" custRadScaleRad="96600" custRadScaleInc="-1409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0BBC845-EF88-43B0-80CE-F2346E21D3E2}" type="pres">
      <dgm:prSet presAssocID="{C07B317C-D823-4AB5-B39D-EA828B5D2832}" presName="nodeFollowingNodes" presStyleLbl="node1" presStyleIdx="4" presStyleCnt="8" custScaleX="100701" custScaleY="84605" custRadScaleRad="105018" custRadScaleInc="23739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E6A574A-E00F-44B6-A5BD-E750AB4CA0E9}" type="pres">
      <dgm:prSet presAssocID="{8B9C0E67-BB2B-4E40-91BF-A5816A8BD03E}" presName="nodeFollowingNodes" presStyleLbl="node1" presStyleIdx="5" presStyleCnt="8" custRadScaleRad="99953" custRadScaleInc="3765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24276DC-1A35-4AE0-86DA-38C5D1EB12A9}" type="pres">
      <dgm:prSet presAssocID="{3E972072-A6BC-42FA-9C83-F2C385273CCC}" presName="nodeFollowingNodes" presStyleLbl="node1" presStyleIdx="6" presStyleCnt="8" custRadScaleRad="97295" custRadScaleInc="-19353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F39F2D4-42C4-4C62-95A6-913541218B2B}" type="pres">
      <dgm:prSet presAssocID="{0C848897-D1A3-4BD9-AFD6-A2FCD08FEB33}" presName="nodeFollowingNodes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C8ABB02-5FB4-4946-BF3D-0B457DB3564B}" type="presOf" srcId="{3E972072-A6BC-42FA-9C83-F2C385273CCC}" destId="{324276DC-1A35-4AE0-86DA-38C5D1EB12A9}" srcOrd="0" destOrd="0" presId="urn:microsoft.com/office/officeart/2005/8/layout/cycle3"/>
    <dgm:cxn modelId="{86C70B38-7C12-4166-A75D-80A40223ECDE}" type="presOf" srcId="{C93A5F1D-5920-4782-BE45-12581CF9A450}" destId="{00D91726-3E03-4F1C-AB0C-E167FD880566}" srcOrd="0" destOrd="0" presId="urn:microsoft.com/office/officeart/2005/8/layout/cycle3"/>
    <dgm:cxn modelId="{CCA90959-1748-4883-B2D9-482DC7CA80E5}" type="presOf" srcId="{100DAEDB-E449-456C-AE2C-32F1056956F6}" destId="{13906293-8EBE-4048-B7E3-657E912DED2B}" srcOrd="0" destOrd="0" presId="urn:microsoft.com/office/officeart/2005/8/layout/cycle3"/>
    <dgm:cxn modelId="{853EB5A6-90B3-448C-A3F8-3888CA8259CC}" srcId="{28698D1D-E192-4F40-A5B1-8A56ADC1AC84}" destId="{080D32E4-10A9-4443-A16F-048705309391}" srcOrd="2" destOrd="0" parTransId="{4CF5AA52-8CAB-4820-8972-53C6B36E7FD7}" sibTransId="{ECCAF50F-C6C9-4933-8828-389C2D41E6DF}"/>
    <dgm:cxn modelId="{4378119C-D9BA-4505-A61E-E10030009B1F}" srcId="{28698D1D-E192-4F40-A5B1-8A56ADC1AC84}" destId="{21536A93-015D-4174-89D5-11228C5CC6D7}" srcOrd="0" destOrd="0" parTransId="{BEA144DC-5C2B-434D-A136-C575B6EDCE10}" sibTransId="{C93A5F1D-5920-4782-BE45-12581CF9A450}"/>
    <dgm:cxn modelId="{960B5C4A-33A2-49E9-906F-AD5DAEE51220}" srcId="{28698D1D-E192-4F40-A5B1-8A56ADC1AC84}" destId="{59BE6C6F-66B2-4199-A7BB-CA0C05E6D7D5}" srcOrd="1" destOrd="0" parTransId="{5BF1F054-A373-44DA-8FEC-88E4E16C48E8}" sibTransId="{1BD9AEA1-EDFE-4667-8A04-F14A7594C1E2}"/>
    <dgm:cxn modelId="{D5E492CE-5918-4C3E-BD66-ED4F1B43AB06}" srcId="{28698D1D-E192-4F40-A5B1-8A56ADC1AC84}" destId="{0C848897-D1A3-4BD9-AFD6-A2FCD08FEB33}" srcOrd="7" destOrd="0" parTransId="{15FF43F4-81D7-4AB1-A53E-7FE3871E7902}" sibTransId="{695A20DE-62B0-47F3-BAA6-D7672560A732}"/>
    <dgm:cxn modelId="{07AA36F2-478B-45EE-94C9-071F374F1450}" type="presOf" srcId="{0C848897-D1A3-4BD9-AFD6-A2FCD08FEB33}" destId="{1F39F2D4-42C4-4C62-95A6-913541218B2B}" srcOrd="0" destOrd="0" presId="urn:microsoft.com/office/officeart/2005/8/layout/cycle3"/>
    <dgm:cxn modelId="{06120BF3-E09D-42EA-9C7A-CD65FD6C1038}" type="presOf" srcId="{59BE6C6F-66B2-4199-A7BB-CA0C05E6D7D5}" destId="{27D19B1F-5F71-437F-8730-870D3ABA636C}" srcOrd="0" destOrd="0" presId="urn:microsoft.com/office/officeart/2005/8/layout/cycle3"/>
    <dgm:cxn modelId="{9CBE5DE9-D1C0-4FC9-BF38-CA0BB459A162}" type="presOf" srcId="{080D32E4-10A9-4443-A16F-048705309391}" destId="{F552EF09-E40D-4E05-A123-A6E41E0580F0}" srcOrd="0" destOrd="0" presId="urn:microsoft.com/office/officeart/2005/8/layout/cycle3"/>
    <dgm:cxn modelId="{52B75D64-2A21-4771-8403-CD032CF62138}" type="presOf" srcId="{28698D1D-E192-4F40-A5B1-8A56ADC1AC84}" destId="{98FEED32-88A5-44EE-927A-C8FC032AC5E4}" srcOrd="0" destOrd="0" presId="urn:microsoft.com/office/officeart/2005/8/layout/cycle3"/>
    <dgm:cxn modelId="{1DDA9524-7BAC-4B7E-A781-6AF0A1C81D80}" type="presOf" srcId="{C07B317C-D823-4AB5-B39D-EA828B5D2832}" destId="{D0BBC845-EF88-43B0-80CE-F2346E21D3E2}" srcOrd="0" destOrd="0" presId="urn:microsoft.com/office/officeart/2005/8/layout/cycle3"/>
    <dgm:cxn modelId="{412EC7D2-BC99-48A6-9178-667374A68E4E}" srcId="{28698D1D-E192-4F40-A5B1-8A56ADC1AC84}" destId="{C07B317C-D823-4AB5-B39D-EA828B5D2832}" srcOrd="4" destOrd="0" parTransId="{F262D053-690B-4649-96BB-20BA16531DF5}" sibTransId="{A1A893C3-6C8A-4DFF-A465-F5E62C7B6B3D}"/>
    <dgm:cxn modelId="{00643122-E0C8-4CCC-B564-DA87A26C5BC4}" type="presOf" srcId="{21536A93-015D-4174-89D5-11228C5CC6D7}" destId="{E60B7408-F450-4735-83FD-BE8CBF954655}" srcOrd="0" destOrd="0" presId="urn:microsoft.com/office/officeart/2005/8/layout/cycle3"/>
    <dgm:cxn modelId="{3676F206-755A-4C01-9100-A873FDC0AB3F}" srcId="{28698D1D-E192-4F40-A5B1-8A56ADC1AC84}" destId="{3E972072-A6BC-42FA-9C83-F2C385273CCC}" srcOrd="6" destOrd="0" parTransId="{C6620F14-8367-4691-B2DE-32873C8CFCDB}" sibTransId="{6A4CD483-520C-4F48-A54E-3E2203C86136}"/>
    <dgm:cxn modelId="{73ACA6D9-B7B5-45EC-83EE-A2E4EF9A9054}" srcId="{28698D1D-E192-4F40-A5B1-8A56ADC1AC84}" destId="{100DAEDB-E449-456C-AE2C-32F1056956F6}" srcOrd="3" destOrd="0" parTransId="{F29AD349-24B5-40EF-9289-4FE8A7296E39}" sibTransId="{A2B410CC-DD9D-494A-AC2E-0E7C52035963}"/>
    <dgm:cxn modelId="{C3FEF2A6-7CD7-42D8-A401-9B228C50342F}" srcId="{28698D1D-E192-4F40-A5B1-8A56ADC1AC84}" destId="{8B9C0E67-BB2B-4E40-91BF-A5816A8BD03E}" srcOrd="5" destOrd="0" parTransId="{717A7620-3872-4251-80F9-ED54B8419280}" sibTransId="{C8BDC640-CA34-4FB8-9FAB-AF3ABE1E56B3}"/>
    <dgm:cxn modelId="{44ABE38D-1355-4BAE-A40C-524C524115B6}" type="presOf" srcId="{8B9C0E67-BB2B-4E40-91BF-A5816A8BD03E}" destId="{5E6A574A-E00F-44B6-A5BD-E750AB4CA0E9}" srcOrd="0" destOrd="0" presId="urn:microsoft.com/office/officeart/2005/8/layout/cycle3"/>
    <dgm:cxn modelId="{CC7B69A0-4A84-4FE1-BCBD-5E9631502428}" type="presParOf" srcId="{98FEED32-88A5-44EE-927A-C8FC032AC5E4}" destId="{62848F2D-D1C9-4946-87B9-0B442AAA7D4C}" srcOrd="0" destOrd="0" presId="urn:microsoft.com/office/officeart/2005/8/layout/cycle3"/>
    <dgm:cxn modelId="{88384D02-0FA7-4ACC-B01E-87CAEB96AA51}" type="presParOf" srcId="{62848F2D-D1C9-4946-87B9-0B442AAA7D4C}" destId="{E60B7408-F450-4735-83FD-BE8CBF954655}" srcOrd="0" destOrd="0" presId="urn:microsoft.com/office/officeart/2005/8/layout/cycle3"/>
    <dgm:cxn modelId="{93C8D006-BFB9-4A9F-86E6-5F2EA3F95AE8}" type="presParOf" srcId="{62848F2D-D1C9-4946-87B9-0B442AAA7D4C}" destId="{00D91726-3E03-4F1C-AB0C-E167FD880566}" srcOrd="1" destOrd="0" presId="urn:microsoft.com/office/officeart/2005/8/layout/cycle3"/>
    <dgm:cxn modelId="{ED0BACF0-184B-4075-BB60-8E9CFDC106CF}" type="presParOf" srcId="{62848F2D-D1C9-4946-87B9-0B442AAA7D4C}" destId="{27D19B1F-5F71-437F-8730-870D3ABA636C}" srcOrd="2" destOrd="0" presId="urn:microsoft.com/office/officeart/2005/8/layout/cycle3"/>
    <dgm:cxn modelId="{2E607941-7FB9-47B4-A4C4-679B55CD1CAF}" type="presParOf" srcId="{62848F2D-D1C9-4946-87B9-0B442AAA7D4C}" destId="{F552EF09-E40D-4E05-A123-A6E41E0580F0}" srcOrd="3" destOrd="0" presId="urn:microsoft.com/office/officeart/2005/8/layout/cycle3"/>
    <dgm:cxn modelId="{56A832C7-1421-485A-BE83-D4AE55980F67}" type="presParOf" srcId="{62848F2D-D1C9-4946-87B9-0B442AAA7D4C}" destId="{13906293-8EBE-4048-B7E3-657E912DED2B}" srcOrd="4" destOrd="0" presId="urn:microsoft.com/office/officeart/2005/8/layout/cycle3"/>
    <dgm:cxn modelId="{B5CAF04F-DB9F-4C57-BECA-E8140B038E84}" type="presParOf" srcId="{62848F2D-D1C9-4946-87B9-0B442AAA7D4C}" destId="{D0BBC845-EF88-43B0-80CE-F2346E21D3E2}" srcOrd="5" destOrd="0" presId="urn:microsoft.com/office/officeart/2005/8/layout/cycle3"/>
    <dgm:cxn modelId="{D7C72A98-FC25-416F-8BF6-088C78B1E50D}" type="presParOf" srcId="{62848F2D-D1C9-4946-87B9-0B442AAA7D4C}" destId="{5E6A574A-E00F-44B6-A5BD-E750AB4CA0E9}" srcOrd="6" destOrd="0" presId="urn:microsoft.com/office/officeart/2005/8/layout/cycle3"/>
    <dgm:cxn modelId="{25C825B6-7660-4ECF-BE82-1E2D9C6885E9}" type="presParOf" srcId="{62848F2D-D1C9-4946-87B9-0B442AAA7D4C}" destId="{324276DC-1A35-4AE0-86DA-38C5D1EB12A9}" srcOrd="7" destOrd="0" presId="urn:microsoft.com/office/officeart/2005/8/layout/cycle3"/>
    <dgm:cxn modelId="{F6D41ACD-873D-415C-AED7-54CB9650F26D}" type="presParOf" srcId="{62848F2D-D1C9-4946-87B9-0B442AAA7D4C}" destId="{1F39F2D4-42C4-4C62-95A6-913541218B2B}" srcOrd="8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D91726-3E03-4F1C-AB0C-E167FD880566}">
      <dsp:nvSpPr>
        <dsp:cNvPr id="0" name=""/>
        <dsp:cNvSpPr/>
      </dsp:nvSpPr>
      <dsp:spPr>
        <a:xfrm>
          <a:off x="1360954" y="9391"/>
          <a:ext cx="6162800" cy="6162800"/>
        </a:xfrm>
        <a:prstGeom prst="circularArrow">
          <a:avLst>
            <a:gd name="adj1" fmla="val 5544"/>
            <a:gd name="adj2" fmla="val 330680"/>
            <a:gd name="adj3" fmla="val 14632656"/>
            <a:gd name="adj4" fmla="val 16883648"/>
            <a:gd name="adj5" fmla="val 5757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60B7408-F450-4735-83FD-BE8CBF954655}">
      <dsp:nvSpPr>
        <dsp:cNvPr id="0" name=""/>
        <dsp:cNvSpPr/>
      </dsp:nvSpPr>
      <dsp:spPr>
        <a:xfrm>
          <a:off x="3578349" y="35275"/>
          <a:ext cx="1758701" cy="879350"/>
        </a:xfrm>
        <a:prstGeom prst="roundRect">
          <a:avLst/>
        </a:prstGeom>
        <a:solidFill>
          <a:srgbClr val="00B05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000" kern="1200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New RE Co-Ordinator attending Diocese of Chichester courses.</a:t>
          </a:r>
          <a:endParaRPr lang="en-GB" sz="1000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3621275" y="78201"/>
        <a:ext cx="1672849" cy="793498"/>
      </dsp:txXfrm>
    </dsp:sp>
    <dsp:sp modelId="{27D19B1F-5F71-437F-8730-870D3ABA636C}">
      <dsp:nvSpPr>
        <dsp:cNvPr id="0" name=""/>
        <dsp:cNvSpPr/>
      </dsp:nvSpPr>
      <dsp:spPr>
        <a:xfrm>
          <a:off x="5467793" y="975198"/>
          <a:ext cx="2010055" cy="1009151"/>
        </a:xfrm>
        <a:prstGeom prst="roundRect">
          <a:avLst/>
        </a:prstGeom>
        <a:solidFill>
          <a:srgbClr val="FF000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000" kern="1200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Emmanuel Project materials enable 100% of classes to learn about World Religions. </a:t>
          </a:r>
          <a:endParaRPr lang="en-GB" sz="1000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5517056" y="1024461"/>
        <a:ext cx="1911529" cy="910625"/>
      </dsp:txXfrm>
    </dsp:sp>
    <dsp:sp modelId="{F552EF09-E40D-4E05-A123-A6E41E0580F0}">
      <dsp:nvSpPr>
        <dsp:cNvPr id="0" name=""/>
        <dsp:cNvSpPr/>
      </dsp:nvSpPr>
      <dsp:spPr>
        <a:xfrm>
          <a:off x="6191504" y="2604600"/>
          <a:ext cx="1758701" cy="879350"/>
        </a:xfrm>
        <a:prstGeom prst="roundRect">
          <a:avLst/>
        </a:prstGeom>
        <a:solidFill>
          <a:schemeClr val="accent4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000" kern="1200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100% of classes took part in an enrichment day, finding out about a sister organisation supporting children in Sierra Leone.</a:t>
          </a:r>
          <a:endParaRPr lang="en-GB" sz="1000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6234430" y="2647526"/>
        <a:ext cx="1672849" cy="793498"/>
      </dsp:txXfrm>
    </dsp:sp>
    <dsp:sp modelId="{13906293-8EBE-4048-B7E3-657E912DED2B}">
      <dsp:nvSpPr>
        <dsp:cNvPr id="0" name=""/>
        <dsp:cNvSpPr/>
      </dsp:nvSpPr>
      <dsp:spPr>
        <a:xfrm>
          <a:off x="5441597" y="4097760"/>
          <a:ext cx="1957804" cy="1230713"/>
        </a:xfrm>
        <a:prstGeom prst="roundRect">
          <a:avLst/>
        </a:prstGeom>
        <a:solidFill>
          <a:srgbClr val="00B0F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000" kern="1200" dirty="0" smtClean="0">
              <a:solidFill>
                <a:schemeClr val="tx1"/>
              </a:solidFill>
            </a:rPr>
            <a:t>100% of Staff visited </a:t>
          </a:r>
          <a:r>
            <a:rPr lang="en-GB" sz="1000" kern="1200" dirty="0" err="1" smtClean="0">
              <a:solidFill>
                <a:schemeClr val="tx1"/>
              </a:solidFill>
            </a:rPr>
            <a:t>Wintershall</a:t>
          </a:r>
          <a:r>
            <a:rPr lang="en-GB" sz="1000" kern="1200" dirty="0" smtClean="0">
              <a:solidFill>
                <a:schemeClr val="tx1"/>
              </a:solidFill>
            </a:rPr>
            <a:t>, taking part in the Stations of The Cross with Godly Play activities planned for September 2024 to promote Spirituality conversation.</a:t>
          </a:r>
          <a:endParaRPr lang="en-GB" sz="1000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5501675" y="4157838"/>
        <a:ext cx="1837648" cy="1110557"/>
      </dsp:txXfrm>
    </dsp:sp>
    <dsp:sp modelId="{D0BBC845-EF88-43B0-80CE-F2346E21D3E2}">
      <dsp:nvSpPr>
        <dsp:cNvPr id="0" name=""/>
        <dsp:cNvSpPr/>
      </dsp:nvSpPr>
      <dsp:spPr>
        <a:xfrm>
          <a:off x="822570" y="2492551"/>
          <a:ext cx="1771030" cy="743974"/>
        </a:xfrm>
        <a:prstGeom prst="roundRect">
          <a:avLst/>
        </a:prstGeom>
        <a:solidFill>
          <a:srgbClr val="FFC00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000" kern="1200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Prayers said in every class everyday and in daily worship.</a:t>
          </a:r>
          <a:endParaRPr lang="en-GB" sz="1000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858888" y="2528869"/>
        <a:ext cx="1698394" cy="671338"/>
      </dsp:txXfrm>
    </dsp:sp>
    <dsp:sp modelId="{5E6A574A-E00F-44B6-A5BD-E750AB4CA0E9}">
      <dsp:nvSpPr>
        <dsp:cNvPr id="0" name=""/>
        <dsp:cNvSpPr/>
      </dsp:nvSpPr>
      <dsp:spPr>
        <a:xfrm>
          <a:off x="1302004" y="3974237"/>
          <a:ext cx="1758701" cy="879350"/>
        </a:xfrm>
        <a:prstGeom prst="roundRect">
          <a:avLst/>
        </a:prstGeom>
        <a:solidFill>
          <a:srgbClr val="FF000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000" kern="1200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Weekly Assemblies conducted in church.</a:t>
          </a:r>
          <a:endParaRPr lang="en-GB" sz="1000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1344930" y="4017163"/>
        <a:ext cx="1672849" cy="793498"/>
      </dsp:txXfrm>
    </dsp:sp>
    <dsp:sp modelId="{324276DC-1A35-4AE0-86DA-38C5D1EB12A9}">
      <dsp:nvSpPr>
        <dsp:cNvPr id="0" name=""/>
        <dsp:cNvSpPr/>
      </dsp:nvSpPr>
      <dsp:spPr>
        <a:xfrm>
          <a:off x="3021207" y="5158869"/>
          <a:ext cx="1758701" cy="879350"/>
        </a:xfrm>
        <a:prstGeom prst="roundRect">
          <a:avLst/>
        </a:prstGeom>
        <a:solidFill>
          <a:srgbClr val="00B05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000" kern="1200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100% of children have trips planned to visit places of worship of other World Religions.</a:t>
          </a:r>
          <a:endParaRPr lang="en-GB" sz="1000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3064133" y="5201795"/>
        <a:ext cx="1672849" cy="793498"/>
      </dsp:txXfrm>
    </dsp:sp>
    <dsp:sp modelId="{1F39F2D4-42C4-4C62-95A6-913541218B2B}">
      <dsp:nvSpPr>
        <dsp:cNvPr id="0" name=""/>
        <dsp:cNvSpPr/>
      </dsp:nvSpPr>
      <dsp:spPr>
        <a:xfrm>
          <a:off x="1720030" y="805016"/>
          <a:ext cx="1758701" cy="879350"/>
        </a:xfrm>
        <a:prstGeom prst="roundRect">
          <a:avLst/>
        </a:prstGeom>
        <a:solidFill>
          <a:srgbClr val="00B0F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000" kern="1200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All stakeholders represented on the Spirituality Committee; children, teachers and governors.  </a:t>
          </a:r>
          <a:endParaRPr lang="en-GB" sz="1000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1762956" y="847942"/>
        <a:ext cx="1672849" cy="79349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17/09/2024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3860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17/09/2024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1042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17/09/2024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6177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17/09/2024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6228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17/09/2024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919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17/09/2024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5748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17/09/2024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4174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17/09/2024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1817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17/09/2024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80293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17/09/2024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4319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17/09/2024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7926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04BDB1-835C-4726-92AB-14E37BE859FC}" type="datetimeFigureOut">
              <a:rPr lang="en-GB" smtClean="0"/>
              <a:pPr/>
              <a:t>17/09/2024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8601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192820433"/>
              </p:ext>
            </p:extLst>
          </p:nvPr>
        </p:nvGraphicFramePr>
        <p:xfrm>
          <a:off x="1647478" y="257070"/>
          <a:ext cx="8915400" cy="61383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796443" y="2292319"/>
            <a:ext cx="261747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Bolney CEP School</a:t>
            </a:r>
            <a:endParaRPr lang="en-GB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r>
              <a:rPr lang="en-GB" sz="2000" dirty="0" smtClean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Religious Education</a:t>
            </a:r>
            <a:br>
              <a:rPr lang="en-GB" sz="2000" dirty="0" smtClean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GB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Impact </a:t>
            </a:r>
            <a:r>
              <a:rPr lang="en-GB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Poster</a:t>
            </a:r>
          </a:p>
          <a:p>
            <a:pPr algn="ctr"/>
            <a:r>
              <a:rPr lang="en-GB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2023/2024</a:t>
            </a:r>
          </a:p>
        </p:txBody>
      </p:sp>
      <p:pic>
        <p:nvPicPr>
          <p:cNvPr id="8" name="Picture 7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019" y="425676"/>
            <a:ext cx="932180" cy="955675"/>
          </a:xfrm>
          <a:prstGeom prst="rect">
            <a:avLst/>
          </a:prstGeom>
        </p:spPr>
      </p:pic>
      <p:pic>
        <p:nvPicPr>
          <p:cNvPr id="9" name="Picture 8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1157" y="425676"/>
            <a:ext cx="932180" cy="955675"/>
          </a:xfrm>
          <a:prstGeom prst="rect">
            <a:avLst/>
          </a:prstGeom>
        </p:spPr>
      </p:pic>
      <p:pic>
        <p:nvPicPr>
          <p:cNvPr id="10" name="Picture 9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019" y="5702618"/>
            <a:ext cx="1614170" cy="692785"/>
          </a:xfrm>
          <a:prstGeom prst="rect">
            <a:avLst/>
          </a:prstGeom>
        </p:spPr>
      </p:pic>
      <p:pic>
        <p:nvPicPr>
          <p:cNvPr id="12" name="Picture 11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9167" y="5702617"/>
            <a:ext cx="1614170" cy="692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41485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323</TotalTime>
  <Words>131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Office Theme</vt:lpstr>
      <vt:lpstr>PowerPoint Presentation</vt:lpstr>
    </vt:vector>
  </TitlesOfParts>
  <Company>University of Brighton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Leon Carter</dc:creator>
  <cp:lastModifiedBy>Sarah Cheney</cp:lastModifiedBy>
  <cp:revision>32</cp:revision>
  <dcterms:created xsi:type="dcterms:W3CDTF">2015-12-14T14:06:32Z</dcterms:created>
  <dcterms:modified xsi:type="dcterms:W3CDTF">2024-09-17T15:25:10Z</dcterms:modified>
</cp:coreProperties>
</file>