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17"/>
  </p:handoutMasterIdLst>
  <p:sldIdLst>
    <p:sldId id="256" r:id="rId5"/>
    <p:sldId id="261" r:id="rId6"/>
    <p:sldId id="258" r:id="rId7"/>
    <p:sldId id="259" r:id="rId8"/>
    <p:sldId id="260" r:id="rId9"/>
    <p:sldId id="267" r:id="rId10"/>
    <p:sldId id="264" r:id="rId11"/>
    <p:sldId id="269" r:id="rId12"/>
    <p:sldId id="268" r:id="rId13"/>
    <p:sldId id="266" r:id="rId14"/>
    <p:sldId id="262" r:id="rId15"/>
    <p:sldId id="263" r:id="rId16"/>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912056-8019-49D9-A4E0-7208CFAEBC08}" v="16" dt="2026-09-15T13:31:18.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6" d="100"/>
          <a:sy n="76" d="100"/>
        </p:scale>
        <p:origin x="946" y="19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Cheney" userId="1fa81aec-588d-424f-a1b8-4c4d39ede10f" providerId="ADAL" clId="{D1448F42-48CC-461F-A00E-0662560950AC}"/>
    <pc:docChg chg="undo custSel addSld delSld modSld sldOrd">
      <pc:chgData name="Sarah Cheney" userId="1fa81aec-588d-424f-a1b8-4c4d39ede10f" providerId="ADAL" clId="{D1448F42-48CC-461F-A00E-0662560950AC}" dt="2026-09-15T15:25:04.178" v="2145" actId="20577"/>
      <pc:docMkLst>
        <pc:docMk/>
      </pc:docMkLst>
      <pc:sldChg chg="addSp delSp modSp mod">
        <pc:chgData name="Sarah Cheney" userId="1fa81aec-588d-424f-a1b8-4c4d39ede10f" providerId="ADAL" clId="{D1448F42-48CC-461F-A00E-0662560950AC}" dt="2026-09-15T15:15:11.426" v="1504" actId="14100"/>
        <pc:sldMkLst>
          <pc:docMk/>
          <pc:sldMk cId="1927282737" sldId="258"/>
        </pc:sldMkLst>
        <pc:picChg chg="add mod">
          <ac:chgData name="Sarah Cheney" userId="1fa81aec-588d-424f-a1b8-4c4d39ede10f" providerId="ADAL" clId="{D1448F42-48CC-461F-A00E-0662560950AC}" dt="2026-09-15T15:15:11.426" v="1504" actId="14100"/>
          <ac:picMkLst>
            <pc:docMk/>
            <pc:sldMk cId="1927282737" sldId="258"/>
            <ac:picMk id="5" creationId="{025C6A0F-0261-996F-5B5A-75202DF12B58}"/>
          </ac:picMkLst>
        </pc:picChg>
        <pc:picChg chg="del">
          <ac:chgData name="Sarah Cheney" userId="1fa81aec-588d-424f-a1b8-4c4d39ede10f" providerId="ADAL" clId="{D1448F42-48CC-461F-A00E-0662560950AC}" dt="2026-09-15T15:14:54.350" v="1464" actId="478"/>
          <ac:picMkLst>
            <pc:docMk/>
            <pc:sldMk cId="1927282737" sldId="258"/>
            <ac:picMk id="8" creationId="{1140B923-C122-17B4-3ED6-C31A1A84211A}"/>
          </ac:picMkLst>
        </pc:picChg>
      </pc:sldChg>
      <pc:sldChg chg="delSp modSp mod">
        <pc:chgData name="Sarah Cheney" userId="1fa81aec-588d-424f-a1b8-4c4d39ede10f" providerId="ADAL" clId="{D1448F42-48CC-461F-A00E-0662560950AC}" dt="2026-09-15T15:24:01.899" v="2121" actId="20577"/>
        <pc:sldMkLst>
          <pc:docMk/>
          <pc:sldMk cId="1815955087" sldId="260"/>
        </pc:sldMkLst>
        <pc:spChg chg="mod">
          <ac:chgData name="Sarah Cheney" userId="1fa81aec-588d-424f-a1b8-4c4d39ede10f" providerId="ADAL" clId="{D1448F42-48CC-461F-A00E-0662560950AC}" dt="2026-09-15T12:07:45.851" v="1030" actId="1035"/>
          <ac:spMkLst>
            <pc:docMk/>
            <pc:sldMk cId="1815955087" sldId="260"/>
            <ac:spMk id="2" creationId="{00000000-0000-0000-0000-000000000000}"/>
          </ac:spMkLst>
        </pc:spChg>
        <pc:spChg chg="mod">
          <ac:chgData name="Sarah Cheney" userId="1fa81aec-588d-424f-a1b8-4c4d39ede10f" providerId="ADAL" clId="{D1448F42-48CC-461F-A00E-0662560950AC}" dt="2026-09-15T15:24:01.899" v="2121" actId="20577"/>
          <ac:spMkLst>
            <pc:docMk/>
            <pc:sldMk cId="1815955087" sldId="260"/>
            <ac:spMk id="4" creationId="{00000000-0000-0000-0000-000000000000}"/>
          </ac:spMkLst>
        </pc:spChg>
        <pc:picChg chg="del">
          <ac:chgData name="Sarah Cheney" userId="1fa81aec-588d-424f-a1b8-4c4d39ede10f" providerId="ADAL" clId="{D1448F42-48CC-461F-A00E-0662560950AC}" dt="2026-09-15T12:07:01.189" v="967" actId="478"/>
          <ac:picMkLst>
            <pc:docMk/>
            <pc:sldMk cId="1815955087" sldId="260"/>
            <ac:picMk id="5" creationId="{00000000-0000-0000-0000-000000000000}"/>
          </ac:picMkLst>
        </pc:picChg>
        <pc:picChg chg="del">
          <ac:chgData name="Sarah Cheney" userId="1fa81aec-588d-424f-a1b8-4c4d39ede10f" providerId="ADAL" clId="{D1448F42-48CC-461F-A00E-0662560950AC}" dt="2026-09-15T12:06:58.965" v="966" actId="478"/>
          <ac:picMkLst>
            <pc:docMk/>
            <pc:sldMk cId="1815955087" sldId="260"/>
            <ac:picMk id="1028" creationId="{00000000-0000-0000-0000-000000000000}"/>
          </ac:picMkLst>
        </pc:picChg>
      </pc:sldChg>
      <pc:sldChg chg="addSp delSp modSp mod ord">
        <pc:chgData name="Sarah Cheney" userId="1fa81aec-588d-424f-a1b8-4c4d39ede10f" providerId="ADAL" clId="{D1448F42-48CC-461F-A00E-0662560950AC}" dt="2026-09-15T12:06:39.870" v="963"/>
        <pc:sldMkLst>
          <pc:docMk/>
          <pc:sldMk cId="4054649711" sldId="261"/>
        </pc:sldMkLst>
        <pc:spChg chg="mod">
          <ac:chgData name="Sarah Cheney" userId="1fa81aec-588d-424f-a1b8-4c4d39ede10f" providerId="ADAL" clId="{D1448F42-48CC-461F-A00E-0662560950AC}" dt="2026-09-15T12:06:10.486" v="910" actId="1035"/>
          <ac:spMkLst>
            <pc:docMk/>
            <pc:sldMk cId="4054649711" sldId="261"/>
            <ac:spMk id="2" creationId="{00000000-0000-0000-0000-000000000000}"/>
          </ac:spMkLst>
        </pc:spChg>
        <pc:spChg chg="del mod">
          <ac:chgData name="Sarah Cheney" userId="1fa81aec-588d-424f-a1b8-4c4d39ede10f" providerId="ADAL" clId="{D1448F42-48CC-461F-A00E-0662560950AC}" dt="2026-09-15T08:15:35.467" v="374" actId="478"/>
          <ac:spMkLst>
            <pc:docMk/>
            <pc:sldMk cId="4054649711" sldId="261"/>
            <ac:spMk id="3" creationId="{00000000-0000-0000-0000-000000000000}"/>
          </ac:spMkLst>
        </pc:spChg>
        <pc:spChg chg="add del mod">
          <ac:chgData name="Sarah Cheney" userId="1fa81aec-588d-424f-a1b8-4c4d39ede10f" providerId="ADAL" clId="{D1448F42-48CC-461F-A00E-0662560950AC}" dt="2026-09-15T11:48:30.319" v="395"/>
          <ac:spMkLst>
            <pc:docMk/>
            <pc:sldMk cId="4054649711" sldId="261"/>
            <ac:spMk id="5" creationId="{71E156F5-6F05-49C5-EB29-BA10A592228E}"/>
          </ac:spMkLst>
        </pc:spChg>
        <pc:spChg chg="add del mod">
          <ac:chgData name="Sarah Cheney" userId="1fa81aec-588d-424f-a1b8-4c4d39ede10f" providerId="ADAL" clId="{D1448F42-48CC-461F-A00E-0662560950AC}" dt="2026-09-15T11:51:56.038" v="440" actId="21"/>
          <ac:spMkLst>
            <pc:docMk/>
            <pc:sldMk cId="4054649711" sldId="261"/>
            <ac:spMk id="16" creationId="{5204A8E1-8599-294E-EC9D-E6F606A0D89C}"/>
          </ac:spMkLst>
        </pc:spChg>
        <pc:spChg chg="add mod">
          <ac:chgData name="Sarah Cheney" userId="1fa81aec-588d-424f-a1b8-4c4d39ede10f" providerId="ADAL" clId="{D1448F42-48CC-461F-A00E-0662560950AC}" dt="2026-09-15T12:06:10.486" v="910" actId="1035"/>
          <ac:spMkLst>
            <pc:docMk/>
            <pc:sldMk cId="4054649711" sldId="261"/>
            <ac:spMk id="17" creationId="{3A45138F-415B-BB8F-8268-8E9708A65272}"/>
          </ac:spMkLst>
        </pc:spChg>
        <pc:picChg chg="add del mod">
          <ac:chgData name="Sarah Cheney" userId="1fa81aec-588d-424f-a1b8-4c4d39ede10f" providerId="ADAL" clId="{D1448F42-48CC-461F-A00E-0662560950AC}" dt="2026-09-15T12:06:10.486" v="910" actId="1035"/>
          <ac:picMkLst>
            <pc:docMk/>
            <pc:sldMk cId="4054649711" sldId="261"/>
            <ac:picMk id="6" creationId="{65F43827-9AB8-B203-8F41-6BADFED287A2}"/>
          </ac:picMkLst>
        </pc:picChg>
        <pc:picChg chg="add mod">
          <ac:chgData name="Sarah Cheney" userId="1fa81aec-588d-424f-a1b8-4c4d39ede10f" providerId="ADAL" clId="{D1448F42-48CC-461F-A00E-0662560950AC}" dt="2026-09-15T12:06:10.486" v="910" actId="1035"/>
          <ac:picMkLst>
            <pc:docMk/>
            <pc:sldMk cId="4054649711" sldId="261"/>
            <ac:picMk id="7" creationId="{30875433-A315-3B8D-5240-2B2E9D12AEAF}"/>
          </ac:picMkLst>
        </pc:picChg>
        <pc:picChg chg="add mod">
          <ac:chgData name="Sarah Cheney" userId="1fa81aec-588d-424f-a1b8-4c4d39ede10f" providerId="ADAL" clId="{D1448F42-48CC-461F-A00E-0662560950AC}" dt="2026-09-15T11:48:48.121" v="401"/>
          <ac:picMkLst>
            <pc:docMk/>
            <pc:sldMk cId="4054649711" sldId="261"/>
            <ac:picMk id="8" creationId="{240009AA-B194-40D7-8B75-94702B154D5F}"/>
          </ac:picMkLst>
        </pc:picChg>
        <pc:picChg chg="add mod">
          <ac:chgData name="Sarah Cheney" userId="1fa81aec-588d-424f-a1b8-4c4d39ede10f" providerId="ADAL" clId="{D1448F42-48CC-461F-A00E-0662560950AC}" dt="2026-09-15T11:48:47.698" v="400"/>
          <ac:picMkLst>
            <pc:docMk/>
            <pc:sldMk cId="4054649711" sldId="261"/>
            <ac:picMk id="9" creationId="{72C69735-CDB2-E3F1-6B76-F0DD8AC3284B}"/>
          </ac:picMkLst>
        </pc:picChg>
        <pc:picChg chg="add mod">
          <ac:chgData name="Sarah Cheney" userId="1fa81aec-588d-424f-a1b8-4c4d39ede10f" providerId="ADAL" clId="{D1448F42-48CC-461F-A00E-0662560950AC}" dt="2026-09-15T12:06:10.486" v="910" actId="1035"/>
          <ac:picMkLst>
            <pc:docMk/>
            <pc:sldMk cId="4054649711" sldId="261"/>
            <ac:picMk id="10" creationId="{AB4E51DB-9EAF-F165-D8F3-07EF90DD5208}"/>
          </ac:picMkLst>
        </pc:picChg>
        <pc:picChg chg="add mod modCrop">
          <ac:chgData name="Sarah Cheney" userId="1fa81aec-588d-424f-a1b8-4c4d39ede10f" providerId="ADAL" clId="{D1448F42-48CC-461F-A00E-0662560950AC}" dt="2026-09-15T12:06:10.486" v="910" actId="1035"/>
          <ac:picMkLst>
            <pc:docMk/>
            <pc:sldMk cId="4054649711" sldId="261"/>
            <ac:picMk id="12" creationId="{D54FA637-2195-1EE6-9E4D-250432067956}"/>
          </ac:picMkLst>
        </pc:picChg>
        <pc:picChg chg="add del mod">
          <ac:chgData name="Sarah Cheney" userId="1fa81aec-588d-424f-a1b8-4c4d39ede10f" providerId="ADAL" clId="{D1448F42-48CC-461F-A00E-0662560950AC}" dt="2026-09-15T11:52:02.389" v="445" actId="478"/>
          <ac:picMkLst>
            <pc:docMk/>
            <pc:sldMk cId="4054649711" sldId="261"/>
            <ac:picMk id="14" creationId="{0048A173-6A9E-F356-3609-F7A7B1FBF141}"/>
          </ac:picMkLst>
        </pc:picChg>
      </pc:sldChg>
      <pc:sldChg chg="modSp mod">
        <pc:chgData name="Sarah Cheney" userId="1fa81aec-588d-424f-a1b8-4c4d39ede10f" providerId="ADAL" clId="{D1448F42-48CC-461F-A00E-0662560950AC}" dt="2026-09-15T08:15:27.267" v="373" actId="20577"/>
        <pc:sldMkLst>
          <pc:docMk/>
          <pc:sldMk cId="1219403635" sldId="262"/>
        </pc:sldMkLst>
        <pc:spChg chg="mod">
          <ac:chgData name="Sarah Cheney" userId="1fa81aec-588d-424f-a1b8-4c4d39ede10f" providerId="ADAL" clId="{D1448F42-48CC-461F-A00E-0662560950AC}" dt="2026-09-15T08:15:27.267" v="373" actId="20577"/>
          <ac:spMkLst>
            <pc:docMk/>
            <pc:sldMk cId="1219403635" sldId="262"/>
            <ac:spMk id="4" creationId="{00000000-0000-0000-0000-000000000000}"/>
          </ac:spMkLst>
        </pc:spChg>
      </pc:sldChg>
      <pc:sldChg chg="modSp mod">
        <pc:chgData name="Sarah Cheney" userId="1fa81aec-588d-424f-a1b8-4c4d39ede10f" providerId="ADAL" clId="{D1448F42-48CC-461F-A00E-0662560950AC}" dt="2026-09-15T15:25:04.178" v="2145" actId="20577"/>
        <pc:sldMkLst>
          <pc:docMk/>
          <pc:sldMk cId="3161357200" sldId="264"/>
        </pc:sldMkLst>
        <pc:spChg chg="mod">
          <ac:chgData name="Sarah Cheney" userId="1fa81aec-588d-424f-a1b8-4c4d39ede10f" providerId="ADAL" clId="{D1448F42-48CC-461F-A00E-0662560950AC}" dt="2026-09-15T12:06:27.165" v="961" actId="6549"/>
          <ac:spMkLst>
            <pc:docMk/>
            <pc:sldMk cId="3161357200" sldId="264"/>
            <ac:spMk id="2" creationId="{00000000-0000-0000-0000-000000000000}"/>
          </ac:spMkLst>
        </pc:spChg>
        <pc:spChg chg="mod">
          <ac:chgData name="Sarah Cheney" userId="1fa81aec-588d-424f-a1b8-4c4d39ede10f" providerId="ADAL" clId="{D1448F42-48CC-461F-A00E-0662560950AC}" dt="2026-09-15T15:25:04.178" v="2145" actId="20577"/>
          <ac:spMkLst>
            <pc:docMk/>
            <pc:sldMk cId="3161357200" sldId="264"/>
            <ac:spMk id="3" creationId="{00000000-0000-0000-0000-000000000000}"/>
          </ac:spMkLst>
        </pc:spChg>
      </pc:sldChg>
      <pc:sldChg chg="ord">
        <pc:chgData name="Sarah Cheney" userId="1fa81aec-588d-424f-a1b8-4c4d39ede10f" providerId="ADAL" clId="{D1448F42-48CC-461F-A00E-0662560950AC}" dt="2026-09-15T15:09:09.349" v="1348"/>
        <pc:sldMkLst>
          <pc:docMk/>
          <pc:sldMk cId="4029999471" sldId="266"/>
        </pc:sldMkLst>
      </pc:sldChg>
      <pc:sldChg chg="addSp modSp mod ord">
        <pc:chgData name="Sarah Cheney" userId="1fa81aec-588d-424f-a1b8-4c4d39ede10f" providerId="ADAL" clId="{D1448F42-48CC-461F-A00E-0662560950AC}" dt="2026-09-15T12:09:07.930" v="1114" actId="14100"/>
        <pc:sldMkLst>
          <pc:docMk/>
          <pc:sldMk cId="1383259953" sldId="267"/>
        </pc:sldMkLst>
        <pc:spChg chg="add mod">
          <ac:chgData name="Sarah Cheney" userId="1fa81aec-588d-424f-a1b8-4c4d39ede10f" providerId="ADAL" clId="{D1448F42-48CC-461F-A00E-0662560950AC}" dt="2026-09-15T12:09:07.930" v="1114" actId="14100"/>
          <ac:spMkLst>
            <pc:docMk/>
            <pc:sldMk cId="1383259953" sldId="267"/>
            <ac:spMk id="3" creationId="{ACE38837-E578-6E54-6A11-D52005501508}"/>
          </ac:spMkLst>
        </pc:spChg>
        <pc:picChg chg="mod">
          <ac:chgData name="Sarah Cheney" userId="1fa81aec-588d-424f-a1b8-4c4d39ede10f" providerId="ADAL" clId="{D1448F42-48CC-461F-A00E-0662560950AC}" dt="2026-09-15T12:08:35.232" v="1110" actId="1036"/>
          <ac:picMkLst>
            <pc:docMk/>
            <pc:sldMk cId="1383259953" sldId="267"/>
            <ac:picMk id="11" creationId="{72A9F18C-A0A9-E489-7382-2CB39E23DC6C}"/>
          </ac:picMkLst>
        </pc:picChg>
      </pc:sldChg>
      <pc:sldChg chg="addSp modSp add">
        <pc:chgData name="Sarah Cheney" userId="1fa81aec-588d-424f-a1b8-4c4d39ede10f" providerId="ADAL" clId="{D1448F42-48CC-461F-A00E-0662560950AC}" dt="2026-09-15T13:29:48.910" v="1117" actId="767"/>
        <pc:sldMkLst>
          <pc:docMk/>
          <pc:sldMk cId="3408956095" sldId="268"/>
        </pc:sldMkLst>
        <pc:spChg chg="add mod">
          <ac:chgData name="Sarah Cheney" userId="1fa81aec-588d-424f-a1b8-4c4d39ede10f" providerId="ADAL" clId="{D1448F42-48CC-461F-A00E-0662560950AC}" dt="2026-09-15T13:29:48.910" v="1117" actId="767"/>
          <ac:spMkLst>
            <pc:docMk/>
            <pc:sldMk cId="3408956095" sldId="268"/>
            <ac:spMk id="4" creationId="{95888EC3-94E0-2DAD-B6E7-FCA8DA2FCA1E}"/>
          </ac:spMkLst>
        </pc:spChg>
      </pc:sldChg>
      <pc:sldChg chg="addSp delSp modSp add del mod">
        <pc:chgData name="Sarah Cheney" userId="1fa81aec-588d-424f-a1b8-4c4d39ede10f" providerId="ADAL" clId="{D1448F42-48CC-461F-A00E-0662560950AC}" dt="2026-09-15T15:08:57.364" v="1346" actId="1035"/>
        <pc:sldMkLst>
          <pc:docMk/>
          <pc:sldMk cId="3064943897" sldId="269"/>
        </pc:sldMkLst>
        <pc:spChg chg="mod">
          <ac:chgData name="Sarah Cheney" userId="1fa81aec-588d-424f-a1b8-4c4d39ede10f" providerId="ADAL" clId="{D1448F42-48CC-461F-A00E-0662560950AC}" dt="2026-09-15T11:47:25.431" v="393" actId="20577"/>
          <ac:spMkLst>
            <pc:docMk/>
            <pc:sldMk cId="3064943897" sldId="269"/>
            <ac:spMk id="2" creationId="{EA046B97-4940-6E8E-3329-977C1A3248DC}"/>
          </ac:spMkLst>
        </pc:spChg>
        <pc:spChg chg="del">
          <ac:chgData name="Sarah Cheney" userId="1fa81aec-588d-424f-a1b8-4c4d39ede10f" providerId="ADAL" clId="{D1448F42-48CC-461F-A00E-0662560950AC}" dt="2026-09-15T13:29:51.652" v="1119" actId="22"/>
          <ac:spMkLst>
            <pc:docMk/>
            <pc:sldMk cId="3064943897" sldId="269"/>
            <ac:spMk id="5" creationId="{A0404691-488C-2285-8FFC-2365C51C46CB}"/>
          </ac:spMkLst>
        </pc:spChg>
        <pc:spChg chg="add del mod">
          <ac:chgData name="Sarah Cheney" userId="1fa81aec-588d-424f-a1b8-4c4d39ede10f" providerId="ADAL" clId="{D1448F42-48CC-461F-A00E-0662560950AC}" dt="2026-09-15T13:32:02.142" v="1195" actId="478"/>
          <ac:spMkLst>
            <pc:docMk/>
            <pc:sldMk cId="3064943897" sldId="269"/>
            <ac:spMk id="8" creationId="{2F4F2100-F2E5-D462-9ADB-CDE04A35E487}"/>
          </ac:spMkLst>
        </pc:spChg>
        <pc:spChg chg="add mod">
          <ac:chgData name="Sarah Cheney" userId="1fa81aec-588d-424f-a1b8-4c4d39ede10f" providerId="ADAL" clId="{D1448F42-48CC-461F-A00E-0662560950AC}" dt="2026-09-15T15:08:43.902" v="1323" actId="1036"/>
          <ac:spMkLst>
            <pc:docMk/>
            <pc:sldMk cId="3064943897" sldId="269"/>
            <ac:spMk id="9" creationId="{307B89BC-2F2B-FBED-651C-51E2A816CA9E}"/>
          </ac:spMkLst>
        </pc:spChg>
        <pc:spChg chg="add mod">
          <ac:chgData name="Sarah Cheney" userId="1fa81aec-588d-424f-a1b8-4c4d39ede10f" providerId="ADAL" clId="{D1448F42-48CC-461F-A00E-0662560950AC}" dt="2026-09-15T15:08:57.364" v="1346" actId="1035"/>
          <ac:spMkLst>
            <pc:docMk/>
            <pc:sldMk cId="3064943897" sldId="269"/>
            <ac:spMk id="11" creationId="{25F732B7-2A36-61EC-2B46-50C8D072FA49}"/>
          </ac:spMkLst>
        </pc:spChg>
        <pc:picChg chg="add mod ord">
          <ac:chgData name="Sarah Cheney" userId="1fa81aec-588d-424f-a1b8-4c4d39ede10f" providerId="ADAL" clId="{D1448F42-48CC-461F-A00E-0662560950AC}" dt="2026-09-15T15:07:35.025" v="1198" actId="1076"/>
          <ac:picMkLst>
            <pc:docMk/>
            <pc:sldMk cId="3064943897" sldId="269"/>
            <ac:picMk id="4" creationId="{B5130BCE-0BF6-B09B-80B8-83726C1F56F0}"/>
          </ac:picMkLst>
        </pc:picChg>
        <pc:picChg chg="add mod">
          <ac:chgData name="Sarah Cheney" userId="1fa81aec-588d-424f-a1b8-4c4d39ede10f" providerId="ADAL" clId="{D1448F42-48CC-461F-A00E-0662560950AC}" dt="2026-09-15T13:31:13.282" v="1125" actId="1076"/>
          <ac:picMkLst>
            <pc:docMk/>
            <pc:sldMk cId="3064943897" sldId="269"/>
            <ac:picMk id="7" creationId="{A78A6F97-1293-0978-38C4-0D5E6C37ACD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a:defRPr sz="1200"/>
            </a:lvl1pPr>
          </a:lstStyle>
          <a:p>
            <a:fld id="{EADF98EA-1978-4FC4-997C-8B17AF5A4206}" type="datetimeFigureOut">
              <a:rPr lang="en-GB" smtClean="0"/>
              <a:t>15/09/2026</a:t>
            </a:fld>
            <a:endParaRPr lang="en-GB"/>
          </a:p>
        </p:txBody>
      </p:sp>
      <p:sp>
        <p:nvSpPr>
          <p:cNvPr id="4" name="Footer Placeholder 3"/>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a:defRPr sz="1200"/>
            </a:lvl1pPr>
          </a:lstStyle>
          <a:p>
            <a:fld id="{FA5020C8-5319-4C49-8AB2-806952A085B7}" type="slidenum">
              <a:rPr lang="en-GB" smtClean="0"/>
              <a:t>‹#›</a:t>
            </a:fld>
            <a:endParaRPr lang="en-GB"/>
          </a:p>
        </p:txBody>
      </p:sp>
    </p:spTree>
    <p:extLst>
      <p:ext uri="{BB962C8B-B14F-4D97-AF65-F5344CB8AC3E}">
        <p14:creationId xmlns:p14="http://schemas.microsoft.com/office/powerpoint/2010/main" val="21769555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F84529-03F3-40B4-8D27-A8CE85EA1A00}"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3377493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84529-03F3-40B4-8D27-A8CE85EA1A00}"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1198037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F84529-03F3-40B4-8D27-A8CE85EA1A00}"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1465193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F84529-03F3-40B4-8D27-A8CE85EA1A00}"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3917991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F84529-03F3-40B4-8D27-A8CE85EA1A00}"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993422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F84529-03F3-40B4-8D27-A8CE85EA1A00}" type="datetimeFigureOut">
              <a:rPr lang="en-GB" smtClean="0"/>
              <a:t>15/09/2026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3245394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84529-03F3-40B4-8D27-A8CE85EA1A00}" type="datetimeFigureOut">
              <a:rPr lang="en-GB" smtClean="0"/>
              <a:t>15/09/2026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4238145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F84529-03F3-40B4-8D27-A8CE85EA1A00}"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1372357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F84529-03F3-40B4-8D27-A8CE85EA1A00}"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3805219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84529-03F3-40B4-8D27-A8CE85EA1A00}"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2005049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84529-03F3-40B4-8D27-A8CE85EA1A00}"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864426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84529-03F3-40B4-8D27-A8CE85EA1A00}" type="datetimeFigureOut">
              <a:rPr lang="en-GB" smtClean="0"/>
              <a:t>15/09/2026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501EBD-DE0F-4BB7-861C-D6EC341CF1AF}" type="slidenum">
              <a:rPr lang="en-GB" smtClean="0"/>
              <a:t>‹#›</a:t>
            </a:fld>
            <a:endParaRPr lang="en-GB"/>
          </a:p>
        </p:txBody>
      </p:sp>
    </p:spTree>
    <p:extLst>
      <p:ext uri="{BB962C8B-B14F-4D97-AF65-F5344CB8AC3E}">
        <p14:creationId xmlns:p14="http://schemas.microsoft.com/office/powerpoint/2010/main" val="3502273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bolneyschool.org.uk/website/uniform/223481"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bolneyschool.org.uk/web/"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office@bolneyprimary.school" TargetMode="External"/><Relationship Id="rId2" Type="http://schemas.openxmlformats.org/officeDocument/2006/relationships/hyperlink" Target="https://www.bolneyschool.org.uk/" TargetMode="External"/><Relationship Id="rId1" Type="http://schemas.openxmlformats.org/officeDocument/2006/relationships/slideLayout" Target="../slideLayouts/slideLayout2.xml"/><Relationship Id="rId4" Type="http://schemas.openxmlformats.org/officeDocument/2006/relationships/hyperlink" Target="mailto:scheney@bolneypriamry.school"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4734" y="1718891"/>
            <a:ext cx="9655632" cy="1131310"/>
          </a:xfrm>
        </p:spPr>
        <p:txBody>
          <a:bodyPr>
            <a:normAutofit/>
          </a:bodyPr>
          <a:lstStyle/>
          <a:p>
            <a:r>
              <a:rPr lang="en-GB" b="1" dirty="0">
                <a:latin typeface="Twinkl" panose="02000000000000000000" pitchFamily="2" charset="0"/>
              </a:rPr>
              <a:t>Welcome to Beech Class</a:t>
            </a:r>
          </a:p>
        </p:txBody>
      </p:sp>
      <p:pic>
        <p:nvPicPr>
          <p:cNvPr id="4" name="Picture 3"/>
          <p:cNvPicPr>
            <a:picLocks noChangeAspect="1"/>
          </p:cNvPicPr>
          <p:nvPr/>
        </p:nvPicPr>
        <p:blipFill>
          <a:blip r:embed="rId2"/>
          <a:stretch>
            <a:fillRect/>
          </a:stretch>
        </p:blipFill>
        <p:spPr>
          <a:xfrm>
            <a:off x="4166390" y="3055916"/>
            <a:ext cx="4409937" cy="3398693"/>
          </a:xfrm>
          <a:prstGeom prst="rect">
            <a:avLst/>
          </a:prstGeom>
        </p:spPr>
      </p:pic>
      <p:pic>
        <p:nvPicPr>
          <p:cNvPr id="5" name="Picture 4"/>
          <p:cNvPicPr>
            <a:picLocks noChangeAspect="1"/>
          </p:cNvPicPr>
          <p:nvPr/>
        </p:nvPicPr>
        <p:blipFill>
          <a:blip r:embed="rId3"/>
          <a:stretch>
            <a:fillRect/>
          </a:stretch>
        </p:blipFill>
        <p:spPr>
          <a:xfrm>
            <a:off x="2074718" y="120073"/>
            <a:ext cx="8593282" cy="1506915"/>
          </a:xfrm>
          <a:prstGeom prst="rect">
            <a:avLst/>
          </a:prstGeom>
        </p:spPr>
      </p:pic>
    </p:spTree>
    <p:extLst>
      <p:ext uri="{BB962C8B-B14F-4D97-AF65-F5344CB8AC3E}">
        <p14:creationId xmlns:p14="http://schemas.microsoft.com/office/powerpoint/2010/main" val="3959916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4935"/>
            <a:ext cx="10515600" cy="1325563"/>
          </a:xfrm>
        </p:spPr>
        <p:txBody>
          <a:bodyPr>
            <a:normAutofit/>
          </a:bodyPr>
          <a:lstStyle/>
          <a:p>
            <a:pPr algn="ctr"/>
            <a:r>
              <a:rPr lang="en-GB" sz="6000" b="1" dirty="0">
                <a:latin typeface="Twinkl" panose="02000000000000000000" pitchFamily="2" charset="0"/>
              </a:rPr>
              <a:t>Teachers</a:t>
            </a:r>
          </a:p>
        </p:txBody>
      </p:sp>
      <p:pic>
        <p:nvPicPr>
          <p:cNvPr id="6" name="Content Placeholder 5">
            <a:extLst>
              <a:ext uri="{FF2B5EF4-FFF2-40B4-BE49-F238E27FC236}">
                <a16:creationId xmlns:a16="http://schemas.microsoft.com/office/drawing/2014/main" id="{65F43827-9AB8-B203-8F41-6BADFED287A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62126" y="1344432"/>
            <a:ext cx="1825160" cy="2331828"/>
          </a:xfrm>
          <a:prstGeom prst="rect">
            <a:avLst/>
          </a:prstGeom>
        </p:spPr>
      </p:pic>
      <p:pic>
        <p:nvPicPr>
          <p:cNvPr id="7" name="Picture 6">
            <a:extLst>
              <a:ext uri="{FF2B5EF4-FFF2-40B4-BE49-F238E27FC236}">
                <a16:creationId xmlns:a16="http://schemas.microsoft.com/office/drawing/2014/main" id="{30875433-A315-3B8D-5240-2B2E9D12AE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97300" y="1344432"/>
            <a:ext cx="1665591" cy="2331828"/>
          </a:xfrm>
          <a:prstGeom prst="rect">
            <a:avLst/>
          </a:prstGeom>
          <a:noFill/>
          <a:ln>
            <a:noFill/>
          </a:ln>
        </p:spPr>
      </p:pic>
      <p:pic>
        <p:nvPicPr>
          <p:cNvPr id="10" name="Picture 9">
            <a:extLst>
              <a:ext uri="{FF2B5EF4-FFF2-40B4-BE49-F238E27FC236}">
                <a16:creationId xmlns:a16="http://schemas.microsoft.com/office/drawing/2014/main" id="{AB4E51DB-9EAF-F165-D8F3-07EF90DD520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670" t="8334" r="22228" b="16187"/>
          <a:stretch/>
        </p:blipFill>
        <p:spPr bwMode="auto">
          <a:xfrm>
            <a:off x="6538221" y="1344432"/>
            <a:ext cx="1812673" cy="2334599"/>
          </a:xfrm>
          <a:prstGeom prst="rect">
            <a:avLst/>
          </a:prstGeom>
          <a:noFill/>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id="{D54FA637-2195-1EE6-9E4D-250432067956}"/>
              </a:ext>
            </a:extLst>
          </p:cNvPr>
          <p:cNvPicPr>
            <a:picLocks noChangeAspect="1"/>
          </p:cNvPicPr>
          <p:nvPr/>
        </p:nvPicPr>
        <p:blipFill>
          <a:blip r:embed="rId5">
            <a:extLst>
              <a:ext uri="{28A0092B-C50C-407E-A947-70E740481C1C}">
                <a14:useLocalDpi xmlns:a14="http://schemas.microsoft.com/office/drawing/2010/main" val="0"/>
              </a:ext>
            </a:extLst>
          </a:blip>
          <a:srcRect t="6341" r="5289"/>
          <a:stretch>
            <a:fillRect/>
          </a:stretch>
        </p:blipFill>
        <p:spPr>
          <a:xfrm>
            <a:off x="8713788" y="1368423"/>
            <a:ext cx="1833466" cy="2266028"/>
          </a:xfrm>
          <a:prstGeom prst="rect">
            <a:avLst/>
          </a:prstGeom>
        </p:spPr>
      </p:pic>
      <p:sp>
        <p:nvSpPr>
          <p:cNvPr id="17" name="Title 1">
            <a:extLst>
              <a:ext uri="{FF2B5EF4-FFF2-40B4-BE49-F238E27FC236}">
                <a16:creationId xmlns:a16="http://schemas.microsoft.com/office/drawing/2014/main" id="{3A45138F-415B-BB8F-8268-8E9708A65272}"/>
              </a:ext>
            </a:extLst>
          </p:cNvPr>
          <p:cNvSpPr txBox="1">
            <a:spLocks/>
          </p:cNvSpPr>
          <p:nvPr/>
        </p:nvSpPr>
        <p:spPr>
          <a:xfrm>
            <a:off x="1010367" y="338881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b="1" dirty="0">
                <a:latin typeface="Twinkl" panose="02000000000000000000" pitchFamily="2" charset="0"/>
              </a:rPr>
              <a:t>Mrs Cheney   Miss Bryant   Mrs McInnes   Miss Curtis</a:t>
            </a:r>
            <a:endParaRPr lang="en-GB" sz="6000" b="1" dirty="0">
              <a:latin typeface="Twinkl" panose="02000000000000000000" pitchFamily="2" charset="0"/>
            </a:endParaRPr>
          </a:p>
        </p:txBody>
      </p:sp>
    </p:spTree>
    <p:extLst>
      <p:ext uri="{BB962C8B-B14F-4D97-AF65-F5344CB8AC3E}">
        <p14:creationId xmlns:p14="http://schemas.microsoft.com/office/powerpoint/2010/main" val="4054649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8075" y="188626"/>
            <a:ext cx="9254532" cy="766116"/>
          </a:xfrm>
        </p:spPr>
        <p:txBody>
          <a:bodyPr>
            <a:normAutofit/>
          </a:bodyPr>
          <a:lstStyle/>
          <a:p>
            <a:pPr algn="ctr"/>
            <a:r>
              <a:rPr lang="en-GB" sz="4000" b="1" dirty="0">
                <a:latin typeface="Twinkl" panose="02000000000000000000" pitchFamily="2" charset="0"/>
              </a:rPr>
              <a:t>A Typical Week</a:t>
            </a:r>
          </a:p>
        </p:txBody>
      </p:sp>
      <p:sp>
        <p:nvSpPr>
          <p:cNvPr id="3" name="Content Placeholder 2"/>
          <p:cNvSpPr>
            <a:spLocks noGrp="1"/>
          </p:cNvSpPr>
          <p:nvPr>
            <p:ph idx="1"/>
          </p:nvPr>
        </p:nvSpPr>
        <p:spPr>
          <a:xfrm>
            <a:off x="838200" y="1825626"/>
            <a:ext cx="10515600" cy="4351338"/>
          </a:xfrm>
        </p:spPr>
        <p:txBody>
          <a:bodyPr/>
          <a:lstStyle/>
          <a:p>
            <a:pPr marL="0" indent="0">
              <a:buNone/>
            </a:pPr>
            <a:r>
              <a:rPr lang="en-GB" dirty="0"/>
              <a:t> </a:t>
            </a:r>
          </a:p>
        </p:txBody>
      </p:sp>
      <p:pic>
        <p:nvPicPr>
          <p:cNvPr id="5" name="Picture 4">
            <a:extLst>
              <a:ext uri="{FF2B5EF4-FFF2-40B4-BE49-F238E27FC236}">
                <a16:creationId xmlns:a16="http://schemas.microsoft.com/office/drawing/2014/main" id="{025C6A0F-0261-996F-5B5A-75202DF12B58}"/>
              </a:ext>
            </a:extLst>
          </p:cNvPr>
          <p:cNvPicPr>
            <a:picLocks noChangeAspect="1"/>
          </p:cNvPicPr>
          <p:nvPr/>
        </p:nvPicPr>
        <p:blipFill>
          <a:blip r:embed="rId2"/>
          <a:stretch>
            <a:fillRect/>
          </a:stretch>
        </p:blipFill>
        <p:spPr>
          <a:xfrm>
            <a:off x="1541888" y="844214"/>
            <a:ext cx="9541444" cy="5790877"/>
          </a:xfrm>
          <a:prstGeom prst="rect">
            <a:avLst/>
          </a:prstGeom>
        </p:spPr>
      </p:pic>
    </p:spTree>
    <p:extLst>
      <p:ext uri="{BB962C8B-B14F-4D97-AF65-F5344CB8AC3E}">
        <p14:creationId xmlns:p14="http://schemas.microsoft.com/office/powerpoint/2010/main" val="1927282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048551"/>
          </a:xfrm>
        </p:spPr>
        <p:txBody>
          <a:bodyPr>
            <a:normAutofit/>
          </a:bodyPr>
          <a:lstStyle/>
          <a:p>
            <a:pPr algn="ctr"/>
            <a:r>
              <a:rPr lang="en-GB" b="1" dirty="0">
                <a:latin typeface="Twinkl" panose="02000000000000000000" pitchFamily="2" charset="0"/>
              </a:rPr>
              <a:t>Our Big Question Overview</a:t>
            </a:r>
          </a:p>
        </p:txBody>
      </p:sp>
      <p:sp>
        <p:nvSpPr>
          <p:cNvPr id="3" name="Content Placeholder 2"/>
          <p:cNvSpPr>
            <a:spLocks noGrp="1"/>
          </p:cNvSpPr>
          <p:nvPr>
            <p:ph idx="1"/>
          </p:nvPr>
        </p:nvSpPr>
        <p:spPr/>
        <p:txBody>
          <a:bodyPr/>
          <a:lstStyle/>
          <a:p>
            <a:pPr marL="0" indent="0">
              <a:buNone/>
            </a:pPr>
            <a:r>
              <a:rPr lang="en-GB" dirty="0"/>
              <a:t> </a:t>
            </a:r>
          </a:p>
        </p:txBody>
      </p:sp>
      <p:pic>
        <p:nvPicPr>
          <p:cNvPr id="8" name="Picture 7">
            <a:extLst>
              <a:ext uri="{FF2B5EF4-FFF2-40B4-BE49-F238E27FC236}">
                <a16:creationId xmlns:a16="http://schemas.microsoft.com/office/drawing/2014/main" id="{BD402D03-858A-C177-26CE-7875D0B81E11}"/>
              </a:ext>
            </a:extLst>
          </p:cNvPr>
          <p:cNvPicPr>
            <a:picLocks noChangeAspect="1"/>
          </p:cNvPicPr>
          <p:nvPr/>
        </p:nvPicPr>
        <p:blipFill>
          <a:blip r:embed="rId2"/>
          <a:stretch>
            <a:fillRect/>
          </a:stretch>
        </p:blipFill>
        <p:spPr>
          <a:xfrm>
            <a:off x="1781859" y="825050"/>
            <a:ext cx="8628281" cy="5785904"/>
          </a:xfrm>
          <a:prstGeom prst="rect">
            <a:avLst/>
          </a:prstGeom>
        </p:spPr>
      </p:pic>
    </p:spTree>
    <p:extLst>
      <p:ext uri="{BB962C8B-B14F-4D97-AF65-F5344CB8AC3E}">
        <p14:creationId xmlns:p14="http://schemas.microsoft.com/office/powerpoint/2010/main" val="3594321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7369"/>
            <a:ext cx="10515600" cy="1325563"/>
          </a:xfrm>
        </p:spPr>
        <p:txBody>
          <a:bodyPr>
            <a:normAutofit/>
          </a:bodyPr>
          <a:lstStyle/>
          <a:p>
            <a:pPr algn="ctr"/>
            <a:r>
              <a:rPr lang="en-GB" sz="6000" b="1" dirty="0">
                <a:latin typeface="Twinkl" panose="02000000000000000000" pitchFamily="2" charset="0"/>
              </a:rPr>
              <a:t>Home Learning</a:t>
            </a:r>
          </a:p>
        </p:txBody>
      </p:sp>
      <p:sp>
        <p:nvSpPr>
          <p:cNvPr id="3" name="Content Placeholder 2"/>
          <p:cNvSpPr>
            <a:spLocks noGrp="1"/>
          </p:cNvSpPr>
          <p:nvPr>
            <p:ph idx="1"/>
          </p:nvPr>
        </p:nvSpPr>
        <p:spPr/>
        <p:txBody>
          <a:bodyPr/>
          <a:lstStyle/>
          <a:p>
            <a:pPr marL="0" indent="0">
              <a:buNone/>
            </a:pPr>
            <a:r>
              <a:rPr lang="en-GB" dirty="0"/>
              <a:t> </a:t>
            </a:r>
          </a:p>
        </p:txBody>
      </p:sp>
      <p:sp>
        <p:nvSpPr>
          <p:cNvPr id="4" name="TextBox 3"/>
          <p:cNvSpPr txBox="1"/>
          <p:nvPr/>
        </p:nvSpPr>
        <p:spPr>
          <a:xfrm>
            <a:off x="36944" y="1045609"/>
            <a:ext cx="11721777" cy="5732338"/>
          </a:xfrm>
          <a:prstGeom prst="rect">
            <a:avLst/>
          </a:prstGeom>
          <a:noFill/>
        </p:spPr>
        <p:txBody>
          <a:bodyPr wrap="square" rtlCol="0">
            <a:spAutoFit/>
          </a:bodyPr>
          <a:lstStyle/>
          <a:p>
            <a:pPr marL="457200" indent="-457200">
              <a:buFont typeface="Arial" panose="020B0604020202020204" pitchFamily="34" charset="0"/>
              <a:buChar char="•"/>
            </a:pPr>
            <a:r>
              <a:rPr lang="en-GB" sz="2400" b="1" dirty="0">
                <a:latin typeface="Twinkl" panose="02000000000000000000" pitchFamily="2" charset="0"/>
              </a:rPr>
              <a:t>Please read daily at home (and write it in your child’s Reading Diary) – </a:t>
            </a:r>
            <a:br>
              <a:rPr lang="en-GB" sz="2400" b="1" dirty="0">
                <a:latin typeface="Twinkl" panose="02000000000000000000" pitchFamily="2" charset="0"/>
              </a:rPr>
            </a:br>
            <a:r>
              <a:rPr lang="en-GB" sz="2400" dirty="0">
                <a:latin typeface="Twinkl" panose="02000000000000000000" pitchFamily="2" charset="0"/>
              </a:rPr>
              <a:t>Children will be given a phonics book from our scheme and are welcome to choose from our class book area and school library.</a:t>
            </a:r>
            <a:r>
              <a:rPr lang="en-GB" sz="2400" b="1" dirty="0">
                <a:latin typeface="Twinkl" panose="02000000000000000000" pitchFamily="2" charset="0"/>
              </a:rPr>
              <a:t> </a:t>
            </a:r>
            <a:r>
              <a:rPr lang="en-GB" sz="2400" dirty="0">
                <a:latin typeface="Twinkl" panose="02000000000000000000" pitchFamily="2" charset="0"/>
              </a:rPr>
              <a:t>If they are reading anything else at home, fiction,  newspaper, magazine, non-fiction book, instructions, recipe, directions or any form of reading please add it in!</a:t>
            </a:r>
            <a:br>
              <a:rPr lang="en-GB" sz="2400" dirty="0">
                <a:latin typeface="Twinkl" panose="02000000000000000000" pitchFamily="2" charset="0"/>
              </a:rPr>
            </a:br>
            <a:endParaRPr lang="en-GB" sz="1200" dirty="0">
              <a:latin typeface="Twinkl" panose="02000000000000000000" pitchFamily="2" charset="0"/>
            </a:endParaRPr>
          </a:p>
          <a:p>
            <a:pPr marL="457200" indent="-457200">
              <a:buFont typeface="Arial" panose="020B0604020202020204" pitchFamily="34" charset="0"/>
              <a:buChar char="•"/>
            </a:pPr>
            <a:r>
              <a:rPr lang="en-GB" sz="2400" b="1" dirty="0">
                <a:latin typeface="Twinkl" panose="02000000000000000000" pitchFamily="2" charset="0"/>
              </a:rPr>
              <a:t>Times Table/Maths Practice –</a:t>
            </a:r>
            <a:br>
              <a:rPr lang="en-GB" sz="2400" b="1" dirty="0">
                <a:latin typeface="Twinkl" panose="02000000000000000000" pitchFamily="2" charset="0"/>
              </a:rPr>
            </a:br>
            <a:r>
              <a:rPr lang="en-GB" sz="2400" dirty="0">
                <a:latin typeface="Twinkl" panose="02000000000000000000" pitchFamily="2" charset="0"/>
              </a:rPr>
              <a:t>You can use </a:t>
            </a:r>
            <a:r>
              <a:rPr lang="en-GB" sz="2400" dirty="0" err="1">
                <a:latin typeface="Twinkl" panose="02000000000000000000" pitchFamily="2" charset="0"/>
              </a:rPr>
              <a:t>Numbots</a:t>
            </a:r>
            <a:r>
              <a:rPr lang="en-GB" sz="2400" dirty="0">
                <a:latin typeface="Twinkl" panose="02000000000000000000" pitchFamily="2" charset="0"/>
              </a:rPr>
              <a:t> or TT rockstars for maths activities at home. The login is the same for both and can be found in your child’s diary.</a:t>
            </a:r>
          </a:p>
          <a:p>
            <a:endParaRPr lang="en-GB" sz="1050" b="1" dirty="0">
              <a:latin typeface="Twinkl" panose="02000000000000000000" pitchFamily="2" charset="0"/>
            </a:endParaRPr>
          </a:p>
          <a:p>
            <a:pPr marL="457200" indent="-457200">
              <a:buFont typeface="Arial" panose="020B0604020202020204" pitchFamily="34" charset="0"/>
              <a:buChar char="•"/>
            </a:pPr>
            <a:r>
              <a:rPr lang="en-GB" sz="2400" b="1" dirty="0">
                <a:latin typeface="Twinkl" panose="02000000000000000000" pitchFamily="2" charset="0"/>
              </a:rPr>
              <a:t>Real life maths – </a:t>
            </a:r>
            <a:r>
              <a:rPr lang="en-GB" sz="2400" dirty="0">
                <a:latin typeface="Twinkl" panose="02000000000000000000" pitchFamily="2" charset="0"/>
              </a:rPr>
              <a:t>shopping, baking, measuring and telling the time for example.</a:t>
            </a:r>
          </a:p>
          <a:p>
            <a:endParaRPr lang="en-GB" sz="800" dirty="0">
              <a:latin typeface="Twinkl" panose="02000000000000000000" pitchFamily="2" charset="0"/>
            </a:endParaRPr>
          </a:p>
          <a:p>
            <a:pPr marL="457200" indent="-457200">
              <a:buFont typeface="Arial" panose="020B0604020202020204" pitchFamily="34" charset="0"/>
              <a:buChar char="•"/>
            </a:pPr>
            <a:r>
              <a:rPr lang="en-GB" sz="2400" b="1" dirty="0">
                <a:latin typeface="Twinkl" panose="02000000000000000000" pitchFamily="2" charset="0"/>
              </a:rPr>
              <a:t>Spellings</a:t>
            </a:r>
            <a:r>
              <a:rPr lang="en-GB" sz="2400" dirty="0">
                <a:latin typeface="Twinkl" panose="02000000000000000000" pitchFamily="2" charset="0"/>
              </a:rPr>
              <a:t> – </a:t>
            </a:r>
            <a:br>
              <a:rPr lang="en-GB" sz="2400" dirty="0">
                <a:latin typeface="Twinkl" panose="02000000000000000000" pitchFamily="2" charset="0"/>
              </a:rPr>
            </a:br>
            <a:r>
              <a:rPr lang="en-GB" sz="2400" dirty="0">
                <a:latin typeface="Twinkl" panose="02000000000000000000" pitchFamily="2" charset="0"/>
              </a:rPr>
              <a:t>I will set a weekly spellings list on Friday, sent home as a paper copy in a Weekly Spellings Book, with a spelling check in class on Thursday mornings. The spellings are based on sounds and patterns we have looked at in class and some common exception words, where the usual spelling rule doesn't apply).</a:t>
            </a:r>
            <a:endParaRPr lang="en-GB" sz="3200" b="1" dirty="0">
              <a:latin typeface="Twinkl" panose="02000000000000000000" pitchFamily="2" charset="0"/>
            </a:endParaRPr>
          </a:p>
        </p:txBody>
      </p:sp>
    </p:spTree>
    <p:extLst>
      <p:ext uri="{BB962C8B-B14F-4D97-AF65-F5344CB8AC3E}">
        <p14:creationId xmlns:p14="http://schemas.microsoft.com/office/powerpoint/2010/main" val="1815955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2A9F18C-A0A9-E489-7382-2CB39E23DC6C}"/>
              </a:ext>
            </a:extLst>
          </p:cNvPr>
          <p:cNvPicPr>
            <a:picLocks noChangeAspect="1"/>
          </p:cNvPicPr>
          <p:nvPr/>
        </p:nvPicPr>
        <p:blipFill>
          <a:blip r:embed="rId2"/>
          <a:srcRect l="1207" r="1117"/>
          <a:stretch>
            <a:fillRect/>
          </a:stretch>
        </p:blipFill>
        <p:spPr>
          <a:xfrm>
            <a:off x="1291418" y="1557638"/>
            <a:ext cx="9711524" cy="5123454"/>
          </a:xfrm>
          <a:prstGeom prst="rect">
            <a:avLst/>
          </a:prstGeom>
        </p:spPr>
      </p:pic>
      <p:sp>
        <p:nvSpPr>
          <p:cNvPr id="12" name="Title 1">
            <a:extLst>
              <a:ext uri="{FF2B5EF4-FFF2-40B4-BE49-F238E27FC236}">
                <a16:creationId xmlns:a16="http://schemas.microsoft.com/office/drawing/2014/main" id="{257E624A-9BC3-58AF-1F07-F9D99675715E}"/>
              </a:ext>
            </a:extLst>
          </p:cNvPr>
          <p:cNvSpPr>
            <a:spLocks noGrp="1"/>
          </p:cNvSpPr>
          <p:nvPr>
            <p:ph type="title"/>
          </p:nvPr>
        </p:nvSpPr>
        <p:spPr>
          <a:xfrm>
            <a:off x="1678075" y="188626"/>
            <a:ext cx="9254532" cy="766116"/>
          </a:xfrm>
        </p:spPr>
        <p:txBody>
          <a:bodyPr>
            <a:normAutofit/>
          </a:bodyPr>
          <a:lstStyle/>
          <a:p>
            <a:pPr algn="ctr"/>
            <a:r>
              <a:rPr lang="en-GB" sz="4000" b="1" dirty="0">
                <a:latin typeface="Twinkl" panose="02000000000000000000" pitchFamily="2" charset="0"/>
              </a:rPr>
              <a:t>Home Learning</a:t>
            </a:r>
          </a:p>
        </p:txBody>
      </p:sp>
      <p:sp>
        <p:nvSpPr>
          <p:cNvPr id="3" name="TextBox 2">
            <a:extLst>
              <a:ext uri="{FF2B5EF4-FFF2-40B4-BE49-F238E27FC236}">
                <a16:creationId xmlns:a16="http://schemas.microsoft.com/office/drawing/2014/main" id="{ACE38837-E578-6E54-6A11-D52005501508}"/>
              </a:ext>
            </a:extLst>
          </p:cNvPr>
          <p:cNvSpPr txBox="1"/>
          <p:nvPr/>
        </p:nvSpPr>
        <p:spPr>
          <a:xfrm>
            <a:off x="52855" y="772808"/>
            <a:ext cx="11794151" cy="830997"/>
          </a:xfrm>
          <a:prstGeom prst="rect">
            <a:avLst/>
          </a:prstGeom>
          <a:noFill/>
        </p:spPr>
        <p:txBody>
          <a:bodyPr wrap="square">
            <a:spAutoFit/>
          </a:bodyPr>
          <a:lstStyle/>
          <a:p>
            <a:pPr marL="457200" indent="-457200">
              <a:buFont typeface="Arial" panose="020B0604020202020204" pitchFamily="34" charset="0"/>
              <a:buChar char="•"/>
            </a:pPr>
            <a:r>
              <a:rPr lang="en-GB" sz="2400" b="1" dirty="0">
                <a:latin typeface="Twinkl" panose="02000000000000000000" pitchFamily="2" charset="0"/>
              </a:rPr>
              <a:t>Homework Grid </a:t>
            </a:r>
            <a:r>
              <a:rPr lang="en-GB" sz="2400" dirty="0">
                <a:latin typeface="Twinkl" panose="02000000000000000000" pitchFamily="2" charset="0"/>
              </a:rPr>
              <a:t>– This is on the website and has been emailed to you. It is full of a range of activities for you and your child to enjoy!</a:t>
            </a:r>
          </a:p>
        </p:txBody>
      </p:sp>
    </p:spTree>
    <p:extLst>
      <p:ext uri="{BB962C8B-B14F-4D97-AF65-F5344CB8AC3E}">
        <p14:creationId xmlns:p14="http://schemas.microsoft.com/office/powerpoint/2010/main" val="1383259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3602"/>
            <a:ext cx="10515600" cy="1325563"/>
          </a:xfrm>
        </p:spPr>
        <p:txBody>
          <a:bodyPr/>
          <a:lstStyle/>
          <a:p>
            <a:pPr algn="ctr"/>
            <a:r>
              <a:rPr lang="en-GB" b="1" dirty="0">
                <a:latin typeface="Twinkl" panose="02000000000000000000" pitchFamily="2" charset="0"/>
              </a:rPr>
              <a:t>Reading</a:t>
            </a:r>
            <a:endParaRPr lang="en-GB" dirty="0">
              <a:latin typeface="Twinkl" panose="02000000000000000000" pitchFamily="2" charset="0"/>
            </a:endParaRPr>
          </a:p>
        </p:txBody>
      </p:sp>
      <p:sp>
        <p:nvSpPr>
          <p:cNvPr id="3" name="Content Placeholder 2"/>
          <p:cNvSpPr>
            <a:spLocks noGrp="1"/>
          </p:cNvSpPr>
          <p:nvPr>
            <p:ph idx="1"/>
          </p:nvPr>
        </p:nvSpPr>
        <p:spPr>
          <a:xfrm>
            <a:off x="182880" y="1489165"/>
            <a:ext cx="10674531" cy="4609420"/>
          </a:xfrm>
        </p:spPr>
        <p:txBody>
          <a:bodyPr>
            <a:normAutofit lnSpcReduction="10000"/>
          </a:bodyPr>
          <a:lstStyle/>
          <a:p>
            <a:r>
              <a:rPr lang="en-GB" b="1" dirty="0">
                <a:latin typeface="Twinkl" panose="02000000000000000000" pitchFamily="2" charset="0"/>
              </a:rPr>
              <a:t>Daily reading (and recording in Reading Diary) – </a:t>
            </a:r>
            <a:br>
              <a:rPr lang="en-GB" b="1" dirty="0">
                <a:latin typeface="Twinkl" panose="02000000000000000000" pitchFamily="2" charset="0"/>
              </a:rPr>
            </a:br>
            <a:r>
              <a:rPr lang="en-GB" dirty="0">
                <a:latin typeface="Twinkl" panose="02000000000000000000" pitchFamily="2" charset="0"/>
              </a:rPr>
              <a:t>Books will be changed in class on Tuesdays and </a:t>
            </a:r>
            <a:r>
              <a:rPr lang="en-GB">
                <a:latin typeface="Twinkl" panose="02000000000000000000" pitchFamily="2" charset="0"/>
              </a:rPr>
              <a:t>Fridays by staff. </a:t>
            </a:r>
            <a:r>
              <a:rPr lang="en-GB" dirty="0">
                <a:latin typeface="Twinkl" panose="02000000000000000000" pitchFamily="2" charset="0"/>
              </a:rPr>
              <a:t>The children will be given a ‘reading level’ book. Please put books in bookbags or we cannot change them. If you find that children are reading the book at speed after a few days, my advice would be to use the VIPERS suggestions from the back of the diary.  </a:t>
            </a:r>
            <a:br>
              <a:rPr lang="en-GB" dirty="0">
                <a:latin typeface="Twinkl" panose="02000000000000000000" pitchFamily="2" charset="0"/>
              </a:rPr>
            </a:br>
            <a:endParaRPr lang="en-GB" dirty="0">
              <a:latin typeface="Twinkl" panose="02000000000000000000" pitchFamily="2" charset="0"/>
            </a:endParaRPr>
          </a:p>
          <a:p>
            <a:r>
              <a:rPr lang="en-GB" b="1" dirty="0">
                <a:latin typeface="Twinkl" panose="02000000000000000000" pitchFamily="2" charset="0"/>
              </a:rPr>
              <a:t>Reading in Class</a:t>
            </a:r>
            <a:br>
              <a:rPr lang="en-GB" b="1" dirty="0">
                <a:latin typeface="Twinkl" panose="02000000000000000000" pitchFamily="2" charset="0"/>
              </a:rPr>
            </a:br>
            <a:r>
              <a:rPr lang="en-GB" dirty="0">
                <a:latin typeface="Twinkl" panose="02000000000000000000" pitchFamily="2" charset="0"/>
              </a:rPr>
              <a:t>Your child will have the chance to read at school 1-1 with a TA and myself during the week.  This reading will be recorded in your child’s reading diary so please bring it everyday.</a:t>
            </a:r>
          </a:p>
          <a:p>
            <a:pPr marL="0" indent="0">
              <a:buNone/>
            </a:pPr>
            <a:endParaRPr lang="en-GB" b="1" dirty="0">
              <a:latin typeface="Bradley Hand ITC" panose="03070402050302030203" pitchFamily="66" charset="0"/>
            </a:endParaRPr>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10961018" y="2299446"/>
            <a:ext cx="1092926" cy="1514507"/>
          </a:xfrm>
          <a:prstGeom prst="rect">
            <a:avLst/>
          </a:prstGeom>
        </p:spPr>
      </p:pic>
    </p:spTree>
    <p:extLst>
      <p:ext uri="{BB962C8B-B14F-4D97-AF65-F5344CB8AC3E}">
        <p14:creationId xmlns:p14="http://schemas.microsoft.com/office/powerpoint/2010/main" val="3161357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C52B6-17AD-7DC3-F992-01D8219C55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046B97-4940-6E8E-3329-977C1A3248DC}"/>
              </a:ext>
            </a:extLst>
          </p:cNvPr>
          <p:cNvSpPr>
            <a:spLocks noGrp="1"/>
          </p:cNvSpPr>
          <p:nvPr>
            <p:ph type="title"/>
          </p:nvPr>
        </p:nvSpPr>
        <p:spPr/>
        <p:txBody>
          <a:bodyPr>
            <a:normAutofit/>
          </a:bodyPr>
          <a:lstStyle/>
          <a:p>
            <a:pPr algn="ctr"/>
            <a:r>
              <a:rPr lang="en-GB" sz="6000" b="1" dirty="0">
                <a:latin typeface="Twinkl" panose="02000000000000000000" pitchFamily="2" charset="0"/>
              </a:rPr>
              <a:t>Next Topics</a:t>
            </a:r>
          </a:p>
        </p:txBody>
      </p:sp>
      <p:pic>
        <p:nvPicPr>
          <p:cNvPr id="4" name="Content Placeholder 3">
            <a:extLst>
              <a:ext uri="{FF2B5EF4-FFF2-40B4-BE49-F238E27FC236}">
                <a16:creationId xmlns:a16="http://schemas.microsoft.com/office/drawing/2014/main" id="{B5130BCE-0BF6-B09B-80B8-83726C1F56F0}"/>
              </a:ext>
            </a:extLst>
          </p:cNvPr>
          <p:cNvPicPr>
            <a:picLocks noGrp="1" noChangeAspect="1"/>
          </p:cNvPicPr>
          <p:nvPr>
            <p:ph idx="1"/>
          </p:nvPr>
        </p:nvPicPr>
        <p:blipFill>
          <a:blip r:embed="rId2"/>
          <a:stretch>
            <a:fillRect/>
          </a:stretch>
        </p:blipFill>
        <p:spPr>
          <a:xfrm>
            <a:off x="6710517" y="2371030"/>
            <a:ext cx="3599092" cy="3306664"/>
          </a:xfrm>
          <a:prstGeom prst="rect">
            <a:avLst/>
          </a:prstGeom>
        </p:spPr>
      </p:pic>
      <p:pic>
        <p:nvPicPr>
          <p:cNvPr id="7" name="Picture 6">
            <a:extLst>
              <a:ext uri="{FF2B5EF4-FFF2-40B4-BE49-F238E27FC236}">
                <a16:creationId xmlns:a16="http://schemas.microsoft.com/office/drawing/2014/main" id="{A78A6F97-1293-0978-38C4-0D5E6C37ACD9}"/>
              </a:ext>
            </a:extLst>
          </p:cNvPr>
          <p:cNvPicPr>
            <a:picLocks noChangeAspect="1"/>
          </p:cNvPicPr>
          <p:nvPr/>
        </p:nvPicPr>
        <p:blipFill>
          <a:blip r:embed="rId3"/>
          <a:stretch>
            <a:fillRect/>
          </a:stretch>
        </p:blipFill>
        <p:spPr>
          <a:xfrm>
            <a:off x="727669" y="1317877"/>
            <a:ext cx="3599092" cy="3290156"/>
          </a:xfrm>
          <a:prstGeom prst="rect">
            <a:avLst/>
          </a:prstGeom>
        </p:spPr>
      </p:pic>
      <p:sp>
        <p:nvSpPr>
          <p:cNvPr id="9" name="Title 1">
            <a:extLst>
              <a:ext uri="{FF2B5EF4-FFF2-40B4-BE49-F238E27FC236}">
                <a16:creationId xmlns:a16="http://schemas.microsoft.com/office/drawing/2014/main" id="{307B89BC-2F2B-FBED-651C-51E2A816CA9E}"/>
              </a:ext>
            </a:extLst>
          </p:cNvPr>
          <p:cNvSpPr txBox="1">
            <a:spLocks/>
          </p:cNvSpPr>
          <p:nvPr/>
        </p:nvSpPr>
        <p:spPr>
          <a:xfrm>
            <a:off x="596675" y="4553092"/>
            <a:ext cx="386107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b="1" u="sng" dirty="0">
                <a:latin typeface="Twinkl" panose="02000000000000000000" pitchFamily="2" charset="0"/>
              </a:rPr>
              <a:t>Spring 2027</a:t>
            </a:r>
          </a:p>
          <a:p>
            <a:pPr algn="ctr"/>
            <a:r>
              <a:rPr lang="en-GB" sz="2800" b="1" dirty="0">
                <a:latin typeface="Twinkl" panose="02000000000000000000" pitchFamily="2" charset="0"/>
              </a:rPr>
              <a:t>Who Encourages Us To Dream Bigger?</a:t>
            </a:r>
            <a:endParaRPr lang="en-GB" sz="6000" b="1" dirty="0">
              <a:latin typeface="Twinkl" panose="02000000000000000000" pitchFamily="2" charset="0"/>
            </a:endParaRPr>
          </a:p>
        </p:txBody>
      </p:sp>
      <p:sp>
        <p:nvSpPr>
          <p:cNvPr id="11" name="Title 1">
            <a:extLst>
              <a:ext uri="{FF2B5EF4-FFF2-40B4-BE49-F238E27FC236}">
                <a16:creationId xmlns:a16="http://schemas.microsoft.com/office/drawing/2014/main" id="{25F732B7-2A36-61EC-2B46-50C8D072FA49}"/>
              </a:ext>
            </a:extLst>
          </p:cNvPr>
          <p:cNvSpPr txBox="1">
            <a:spLocks/>
          </p:cNvSpPr>
          <p:nvPr/>
        </p:nvSpPr>
        <p:spPr>
          <a:xfrm>
            <a:off x="6448530" y="1297778"/>
            <a:ext cx="413238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b="1" u="sng" dirty="0">
                <a:latin typeface="Twinkl" panose="02000000000000000000" pitchFamily="2" charset="0"/>
              </a:rPr>
              <a:t>Summer 2027</a:t>
            </a:r>
          </a:p>
          <a:p>
            <a:pPr algn="ctr"/>
            <a:r>
              <a:rPr lang="en-GB" sz="2800" b="1" dirty="0">
                <a:latin typeface="Twinkl" panose="02000000000000000000" pitchFamily="2" charset="0"/>
              </a:rPr>
              <a:t>Could Fish Live In Trees? </a:t>
            </a:r>
            <a:endParaRPr lang="en-GB" sz="6000" b="1" dirty="0">
              <a:latin typeface="Twinkl" panose="02000000000000000000" pitchFamily="2" charset="0"/>
            </a:endParaRPr>
          </a:p>
        </p:txBody>
      </p:sp>
    </p:spTree>
    <p:extLst>
      <p:ext uri="{BB962C8B-B14F-4D97-AF65-F5344CB8AC3E}">
        <p14:creationId xmlns:p14="http://schemas.microsoft.com/office/powerpoint/2010/main" val="3064943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46A40-32F9-006E-38C6-D889AA7ABB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5690EA-B6C3-A359-5C1F-25BCA635EF78}"/>
              </a:ext>
            </a:extLst>
          </p:cNvPr>
          <p:cNvSpPr>
            <a:spLocks noGrp="1"/>
          </p:cNvSpPr>
          <p:nvPr>
            <p:ph type="title"/>
          </p:nvPr>
        </p:nvSpPr>
        <p:spPr/>
        <p:txBody>
          <a:bodyPr>
            <a:normAutofit/>
          </a:bodyPr>
          <a:lstStyle/>
          <a:p>
            <a:pPr algn="ctr"/>
            <a:r>
              <a:rPr lang="en-GB" sz="6000" b="1" dirty="0">
                <a:latin typeface="Twinkl" panose="02000000000000000000" pitchFamily="2" charset="0"/>
              </a:rPr>
              <a:t>Quick Reminders</a:t>
            </a:r>
          </a:p>
        </p:txBody>
      </p:sp>
      <p:sp>
        <p:nvSpPr>
          <p:cNvPr id="3" name="Content Placeholder 2">
            <a:extLst>
              <a:ext uri="{FF2B5EF4-FFF2-40B4-BE49-F238E27FC236}">
                <a16:creationId xmlns:a16="http://schemas.microsoft.com/office/drawing/2014/main" id="{E3D154F1-1C88-9D2A-DC90-56395CE5E84F}"/>
              </a:ext>
            </a:extLst>
          </p:cNvPr>
          <p:cNvSpPr>
            <a:spLocks noGrp="1"/>
          </p:cNvSpPr>
          <p:nvPr>
            <p:ph idx="1"/>
          </p:nvPr>
        </p:nvSpPr>
        <p:spPr>
          <a:xfrm>
            <a:off x="838200" y="1690688"/>
            <a:ext cx="10515600" cy="4351338"/>
          </a:xfrm>
        </p:spPr>
        <p:txBody>
          <a:bodyPr>
            <a:normAutofit fontScale="92500" lnSpcReduction="10000"/>
          </a:bodyPr>
          <a:lstStyle/>
          <a:p>
            <a:r>
              <a:rPr lang="en-GB" sz="3200" dirty="0">
                <a:latin typeface="Twinkl" panose="02000000000000000000" pitchFamily="2" charset="0"/>
              </a:rPr>
              <a:t>Bring a water bottle to school</a:t>
            </a:r>
          </a:p>
          <a:p>
            <a:r>
              <a:rPr lang="en-GB" sz="3200" dirty="0">
                <a:latin typeface="Twinkl" panose="02000000000000000000" pitchFamily="2" charset="0"/>
              </a:rPr>
              <a:t>Fruit or vegetable snack at break</a:t>
            </a:r>
          </a:p>
          <a:p>
            <a:r>
              <a:rPr lang="en-GB" sz="3200" dirty="0">
                <a:latin typeface="Twinkl" panose="02000000000000000000" pitchFamily="2" charset="0"/>
              </a:rPr>
              <a:t>Small toys (golden time)</a:t>
            </a:r>
          </a:p>
          <a:p>
            <a:r>
              <a:rPr lang="en-GB" sz="3200" dirty="0">
                <a:latin typeface="Twinkl" panose="02000000000000000000" pitchFamily="2" charset="0"/>
              </a:rPr>
              <a:t>Wear PE kits on PE days (Wednesday and Thursday)</a:t>
            </a:r>
          </a:p>
          <a:p>
            <a:r>
              <a:rPr lang="en-GB" sz="3200" dirty="0">
                <a:latin typeface="Twinkl" panose="02000000000000000000" pitchFamily="2" charset="0"/>
              </a:rPr>
              <a:t>Reading Records and reading books in book bags every day, especially book changing day</a:t>
            </a:r>
          </a:p>
          <a:p>
            <a:r>
              <a:rPr lang="en-GB" sz="3200" dirty="0">
                <a:latin typeface="Twinkl" panose="02000000000000000000" pitchFamily="2" charset="0"/>
              </a:rPr>
              <a:t>Make sure clothes and PE kit are clearly labelled with the correct name - especially second hand uniform</a:t>
            </a:r>
          </a:p>
          <a:p>
            <a:r>
              <a:rPr lang="en-GB" sz="3200" dirty="0">
                <a:latin typeface="Twinkl" panose="02000000000000000000" pitchFamily="2" charset="0"/>
              </a:rPr>
              <a:t>Check the </a:t>
            </a:r>
            <a:r>
              <a:rPr lang="en-GB" sz="3200" dirty="0">
                <a:latin typeface="Twinkl" panose="02000000000000000000" pitchFamily="2" charset="0"/>
                <a:hlinkClick r:id="rId2"/>
              </a:rPr>
              <a:t>uniform </a:t>
            </a:r>
            <a:r>
              <a:rPr lang="en-GB" sz="3200" dirty="0">
                <a:latin typeface="Twinkl" panose="02000000000000000000" pitchFamily="2" charset="0"/>
              </a:rPr>
              <a:t> policy – ks1 shouldn't have backpacks</a:t>
            </a:r>
          </a:p>
        </p:txBody>
      </p:sp>
    </p:spTree>
    <p:extLst>
      <p:ext uri="{BB962C8B-B14F-4D97-AF65-F5344CB8AC3E}">
        <p14:creationId xmlns:p14="http://schemas.microsoft.com/office/powerpoint/2010/main" val="3408956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053"/>
            <a:ext cx="10515600" cy="1325563"/>
          </a:xfrm>
        </p:spPr>
        <p:txBody>
          <a:bodyPr>
            <a:normAutofit/>
          </a:bodyPr>
          <a:lstStyle/>
          <a:p>
            <a:pPr algn="ctr"/>
            <a:r>
              <a:rPr lang="en-GB" sz="6000" b="1" dirty="0">
                <a:latin typeface="Twinkl" panose="02000000000000000000" pitchFamily="2" charset="0"/>
              </a:rPr>
              <a:t>Our school website</a:t>
            </a:r>
          </a:p>
        </p:txBody>
      </p:sp>
      <p:sp>
        <p:nvSpPr>
          <p:cNvPr id="3" name="Content Placeholder 2"/>
          <p:cNvSpPr>
            <a:spLocks noGrp="1"/>
          </p:cNvSpPr>
          <p:nvPr>
            <p:ph idx="1"/>
          </p:nvPr>
        </p:nvSpPr>
        <p:spPr>
          <a:xfrm>
            <a:off x="938684" y="1363708"/>
            <a:ext cx="10515600" cy="551815"/>
          </a:xfrm>
        </p:spPr>
        <p:txBody>
          <a:bodyPr/>
          <a:lstStyle/>
          <a:p>
            <a:pPr marL="0" indent="0" algn="ctr">
              <a:buNone/>
            </a:pPr>
            <a:r>
              <a:rPr lang="en-GB" dirty="0">
                <a:hlinkClick r:id="rId2"/>
              </a:rPr>
              <a:t>https://www.bolneyschool.org.uk/web/</a:t>
            </a:r>
            <a:endParaRPr lang="en-GB" dirty="0"/>
          </a:p>
          <a:p>
            <a:endParaRPr lang="en-GB" dirty="0"/>
          </a:p>
        </p:txBody>
      </p:sp>
      <p:pic>
        <p:nvPicPr>
          <p:cNvPr id="6" name="Picture 5">
            <a:extLst>
              <a:ext uri="{FF2B5EF4-FFF2-40B4-BE49-F238E27FC236}">
                <a16:creationId xmlns:a16="http://schemas.microsoft.com/office/drawing/2014/main" id="{B879F2A0-BAD5-AF23-BE42-778F81DBEF0D}"/>
              </a:ext>
            </a:extLst>
          </p:cNvPr>
          <p:cNvPicPr>
            <a:picLocks noChangeAspect="1"/>
          </p:cNvPicPr>
          <p:nvPr/>
        </p:nvPicPr>
        <p:blipFill>
          <a:blip r:embed="rId3"/>
          <a:stretch>
            <a:fillRect/>
          </a:stretch>
        </p:blipFill>
        <p:spPr>
          <a:xfrm>
            <a:off x="1966578" y="1890206"/>
            <a:ext cx="8721065" cy="4744173"/>
          </a:xfrm>
          <a:prstGeom prst="rect">
            <a:avLst/>
          </a:prstGeom>
        </p:spPr>
      </p:pic>
    </p:spTree>
    <p:extLst>
      <p:ext uri="{BB962C8B-B14F-4D97-AF65-F5344CB8AC3E}">
        <p14:creationId xmlns:p14="http://schemas.microsoft.com/office/powerpoint/2010/main" val="4029999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b="1" dirty="0">
                <a:latin typeface="Twinkl" panose="02000000000000000000" pitchFamily="2" charset="0"/>
              </a:rPr>
              <a:t>Useful Information</a:t>
            </a:r>
          </a:p>
        </p:txBody>
      </p:sp>
      <p:sp>
        <p:nvSpPr>
          <p:cNvPr id="3" name="Content Placeholder 2"/>
          <p:cNvSpPr>
            <a:spLocks noGrp="1"/>
          </p:cNvSpPr>
          <p:nvPr>
            <p:ph idx="1"/>
          </p:nvPr>
        </p:nvSpPr>
        <p:spPr/>
        <p:txBody>
          <a:bodyPr/>
          <a:lstStyle/>
          <a:p>
            <a:pPr marL="0" indent="0">
              <a:buNone/>
            </a:pPr>
            <a:r>
              <a:rPr lang="en-GB" dirty="0"/>
              <a:t> </a:t>
            </a:r>
          </a:p>
        </p:txBody>
      </p:sp>
      <p:sp>
        <p:nvSpPr>
          <p:cNvPr id="4" name="TextBox 3"/>
          <p:cNvSpPr txBox="1"/>
          <p:nvPr/>
        </p:nvSpPr>
        <p:spPr>
          <a:xfrm>
            <a:off x="1049383" y="1572512"/>
            <a:ext cx="10093234" cy="4031873"/>
          </a:xfrm>
          <a:prstGeom prst="rect">
            <a:avLst/>
          </a:prstGeom>
          <a:noFill/>
        </p:spPr>
        <p:txBody>
          <a:bodyPr wrap="square" rtlCol="0">
            <a:spAutoFit/>
          </a:bodyPr>
          <a:lstStyle/>
          <a:p>
            <a:r>
              <a:rPr lang="en-GB" sz="3200" b="1" dirty="0">
                <a:latin typeface="Twinkl" panose="02000000000000000000" pitchFamily="2" charset="0"/>
              </a:rPr>
              <a:t>School Website:     </a:t>
            </a:r>
            <a:r>
              <a:rPr lang="en-GB" sz="3200" dirty="0">
                <a:latin typeface="Twinkl" panose="02000000000000000000" pitchFamily="2" charset="0"/>
                <a:hlinkClick r:id="rId2"/>
              </a:rPr>
              <a:t>https://www.bolneyschool.org.uk/</a:t>
            </a:r>
            <a:endParaRPr lang="en-GB" sz="3200" dirty="0">
              <a:latin typeface="Twinkl" panose="02000000000000000000" pitchFamily="2" charset="0"/>
            </a:endParaRPr>
          </a:p>
          <a:p>
            <a:r>
              <a:rPr lang="en-GB" sz="3200" b="1" dirty="0">
                <a:latin typeface="Twinkl" panose="02000000000000000000" pitchFamily="2" charset="0"/>
              </a:rPr>
              <a:t>School Phone Number:     01444 881352</a:t>
            </a:r>
          </a:p>
          <a:p>
            <a:r>
              <a:rPr lang="en-GB" sz="3200" b="1" dirty="0">
                <a:latin typeface="Twinkl" panose="02000000000000000000" pitchFamily="2" charset="0"/>
              </a:rPr>
              <a:t>Email Zoe in the office:     </a:t>
            </a:r>
            <a:r>
              <a:rPr lang="en-GB" sz="3200" b="1" dirty="0" err="1">
                <a:latin typeface="Twinkl" panose="02000000000000000000" pitchFamily="2" charset="0"/>
                <a:hlinkClick r:id="rId3"/>
              </a:rPr>
              <a:t>office@bolneyprimary.school</a:t>
            </a:r>
            <a:endParaRPr lang="en-GB" sz="3200" b="1" dirty="0">
              <a:latin typeface="Twinkl" panose="02000000000000000000" pitchFamily="2" charset="0"/>
            </a:endParaRPr>
          </a:p>
          <a:p>
            <a:endParaRPr lang="en-GB" sz="3200" b="1" dirty="0">
              <a:latin typeface="Twinkl" panose="02000000000000000000" pitchFamily="2" charset="0"/>
            </a:endParaRPr>
          </a:p>
          <a:p>
            <a:r>
              <a:rPr lang="en-GB" sz="3200" b="1" dirty="0">
                <a:latin typeface="Twinkl" panose="02000000000000000000" pitchFamily="2" charset="0"/>
              </a:rPr>
              <a:t>Class Teacher email: </a:t>
            </a:r>
            <a:r>
              <a:rPr lang="en-GB" sz="3200" b="1" dirty="0" err="1">
                <a:latin typeface="Twinkl" panose="02000000000000000000" pitchFamily="2" charset="0"/>
                <a:hlinkClick r:id="rId4"/>
              </a:rPr>
              <a:t>scheney@bolneypriamry.school</a:t>
            </a:r>
            <a:endParaRPr lang="en-GB" sz="3200" b="1" dirty="0">
              <a:latin typeface="Twinkl" panose="02000000000000000000" pitchFamily="2" charset="0"/>
            </a:endParaRPr>
          </a:p>
          <a:p>
            <a:endParaRPr lang="en-GB" sz="3200" b="1" dirty="0">
              <a:latin typeface="Twinkl" panose="02000000000000000000" pitchFamily="2" charset="0"/>
            </a:endParaRPr>
          </a:p>
          <a:p>
            <a:r>
              <a:rPr lang="en-GB" sz="3200" dirty="0">
                <a:latin typeface="Twinkl" panose="02000000000000000000" pitchFamily="2" charset="0"/>
              </a:rPr>
              <a:t>I will respond to your email but if it’s urgent please email or call the school office.</a:t>
            </a:r>
            <a:endParaRPr lang="en-GB" dirty="0"/>
          </a:p>
        </p:txBody>
      </p:sp>
    </p:spTree>
    <p:extLst>
      <p:ext uri="{BB962C8B-B14F-4D97-AF65-F5344CB8AC3E}">
        <p14:creationId xmlns:p14="http://schemas.microsoft.com/office/powerpoint/2010/main" val="1219403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9196"/>
            <a:ext cx="10515600" cy="1325563"/>
          </a:xfrm>
        </p:spPr>
        <p:txBody>
          <a:bodyPr>
            <a:normAutofit/>
          </a:bodyPr>
          <a:lstStyle/>
          <a:p>
            <a:pPr algn="ctr"/>
            <a:r>
              <a:rPr lang="en-GB" sz="6000" b="1" dirty="0">
                <a:latin typeface="Twinkl" panose="02000000000000000000" pitchFamily="2" charset="0"/>
              </a:rPr>
              <a:t>Well-being</a:t>
            </a:r>
          </a:p>
        </p:txBody>
      </p:sp>
      <p:sp>
        <p:nvSpPr>
          <p:cNvPr id="3" name="Content Placeholder 2"/>
          <p:cNvSpPr>
            <a:spLocks noGrp="1"/>
          </p:cNvSpPr>
          <p:nvPr>
            <p:ph idx="1"/>
          </p:nvPr>
        </p:nvSpPr>
        <p:spPr/>
        <p:txBody>
          <a:bodyPr/>
          <a:lstStyle/>
          <a:p>
            <a:pPr marL="0" indent="0">
              <a:buNone/>
            </a:pPr>
            <a:r>
              <a:rPr lang="en-GB" dirty="0"/>
              <a:t> </a:t>
            </a:r>
          </a:p>
        </p:txBody>
      </p:sp>
      <p:pic>
        <p:nvPicPr>
          <p:cNvPr id="4" name="Picture 3"/>
          <p:cNvPicPr>
            <a:picLocks noChangeAspect="1"/>
          </p:cNvPicPr>
          <p:nvPr/>
        </p:nvPicPr>
        <p:blipFill>
          <a:blip r:embed="rId2"/>
          <a:stretch>
            <a:fillRect/>
          </a:stretch>
        </p:blipFill>
        <p:spPr>
          <a:xfrm>
            <a:off x="7506311" y="1587907"/>
            <a:ext cx="4344080" cy="3014391"/>
          </a:xfrm>
          <a:prstGeom prst="rect">
            <a:avLst/>
          </a:prstGeom>
        </p:spPr>
      </p:pic>
      <p:pic>
        <p:nvPicPr>
          <p:cNvPr id="6" name="Picture 5"/>
          <p:cNvPicPr>
            <a:picLocks noChangeAspect="1"/>
          </p:cNvPicPr>
          <p:nvPr/>
        </p:nvPicPr>
        <p:blipFill>
          <a:blip r:embed="rId3"/>
          <a:stretch>
            <a:fillRect/>
          </a:stretch>
        </p:blipFill>
        <p:spPr>
          <a:xfrm>
            <a:off x="341609" y="1363961"/>
            <a:ext cx="6995024" cy="2264817"/>
          </a:xfrm>
          <a:prstGeom prst="rect">
            <a:avLst/>
          </a:prstGeom>
        </p:spPr>
      </p:pic>
      <p:sp>
        <p:nvSpPr>
          <p:cNvPr id="8" name="TextBox 7"/>
          <p:cNvSpPr txBox="1"/>
          <p:nvPr/>
        </p:nvSpPr>
        <p:spPr>
          <a:xfrm>
            <a:off x="1410721" y="6176962"/>
            <a:ext cx="10123714" cy="461665"/>
          </a:xfrm>
          <a:prstGeom prst="rect">
            <a:avLst/>
          </a:prstGeom>
          <a:noFill/>
        </p:spPr>
        <p:txBody>
          <a:bodyPr wrap="square" rtlCol="0">
            <a:spAutoFit/>
          </a:bodyPr>
          <a:lstStyle/>
          <a:p>
            <a:r>
              <a:rPr lang="en-GB" sz="2400" dirty="0">
                <a:latin typeface="Twinkl" panose="02000000000000000000" pitchFamily="2" charset="0"/>
              </a:rPr>
              <a:t>Talk to your children and talk to us – we are here to listen and help</a:t>
            </a:r>
            <a:r>
              <a:rPr lang="en-GB" dirty="0"/>
              <a:t>.</a:t>
            </a:r>
          </a:p>
        </p:txBody>
      </p:sp>
      <p:pic>
        <p:nvPicPr>
          <p:cNvPr id="1026" name="Picture 2" descr="Home - Solihull Approach | Parenting">
            <a:extLst>
              <a:ext uri="{FF2B5EF4-FFF2-40B4-BE49-F238E27FC236}">
                <a16:creationId xmlns:a16="http://schemas.microsoft.com/office/drawing/2014/main" id="{BE3DC372-974E-4294-8DB7-127E1D8944A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7565" y="3992623"/>
            <a:ext cx="5257800" cy="1621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0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67261b4-1354-452d-92dd-399eec06e8a2">
      <Terms xmlns="http://schemas.microsoft.com/office/infopath/2007/PartnerControls"/>
    </lcf76f155ced4ddcb4097134ff3c332f>
    <TaxCatchAll xmlns="0cc31c68-3c6e-4e3b-9daa-4a63fbecafa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96593BB3F7FF3488514E82ED643050A" ma:contentTypeVersion="13" ma:contentTypeDescription="Create a new document." ma:contentTypeScope="" ma:versionID="bde0c43a049af3a4725a748a985badca">
  <xsd:schema xmlns:xsd="http://www.w3.org/2001/XMLSchema" xmlns:xs="http://www.w3.org/2001/XMLSchema" xmlns:p="http://schemas.microsoft.com/office/2006/metadata/properties" xmlns:ns2="367261b4-1354-452d-92dd-399eec06e8a2" xmlns:ns3="0cc31c68-3c6e-4e3b-9daa-4a63fbecafab" targetNamespace="http://schemas.microsoft.com/office/2006/metadata/properties" ma:root="true" ma:fieldsID="d6146f8110376e06fdd2512fb4bd2fe7" ns2:_="" ns3:_="">
    <xsd:import namespace="367261b4-1354-452d-92dd-399eec06e8a2"/>
    <xsd:import namespace="0cc31c68-3c6e-4e3b-9daa-4a63fbecafab"/>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7261b4-1354-452d-92dd-399eec06e8a2"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13fb13c0-3db9-4449-855a-426f8daf9087"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cc31c68-3c6e-4e3b-9daa-4a63fbecafab"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f7f8ff94-908f-46c9-8e6c-f40749c41a06}" ma:internalName="TaxCatchAll" ma:showField="CatchAllData" ma:web="0cc31c68-3c6e-4e3b-9daa-4a63fbecafa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F5F669-2452-4FDE-86A5-9E7EC88BBAE1}">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bc91a433-aa36-4845-b39f-1d2428d817a3"/>
    <ds:schemaRef ds:uri="http://www.w3.org/XML/1998/namespace"/>
    <ds:schemaRef ds:uri="http://purl.org/dc/dcmitype/"/>
    <ds:schemaRef ds:uri="367261b4-1354-452d-92dd-399eec06e8a2"/>
    <ds:schemaRef ds:uri="0cc31c68-3c6e-4e3b-9daa-4a63fbecafab"/>
  </ds:schemaRefs>
</ds:datastoreItem>
</file>

<file path=customXml/itemProps2.xml><?xml version="1.0" encoding="utf-8"?>
<ds:datastoreItem xmlns:ds="http://schemas.openxmlformats.org/officeDocument/2006/customXml" ds:itemID="{17BBFF3A-625C-488B-A358-2B238304C4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67261b4-1354-452d-92dd-399eec06e8a2"/>
    <ds:schemaRef ds:uri="0cc31c68-3c6e-4e3b-9daa-4a63fbecaf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52B64E0-C383-46BD-ACB3-D35FA0CE1DF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1207</TotalTime>
  <Words>555</Words>
  <Application>Microsoft Office PowerPoint</Application>
  <PresentationFormat>Widescreen</PresentationFormat>
  <Paragraphs>47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Bradley Hand ITC</vt:lpstr>
      <vt:lpstr>Calibri</vt:lpstr>
      <vt:lpstr>Calibri Light</vt:lpstr>
      <vt:lpstr>Twinkl</vt:lpstr>
      <vt:lpstr>Office Theme</vt:lpstr>
      <vt:lpstr>Welcome to Beech Class</vt:lpstr>
      <vt:lpstr>Teachers</vt:lpstr>
      <vt:lpstr>A Typical Week</vt:lpstr>
      <vt:lpstr>Our Big Question Overview</vt:lpstr>
      <vt:lpstr>Home Learning</vt:lpstr>
      <vt:lpstr>Home Learning</vt:lpstr>
      <vt:lpstr>Reading</vt:lpstr>
      <vt:lpstr>Next Topics</vt:lpstr>
      <vt:lpstr>Quick Reminders</vt:lpstr>
      <vt:lpstr>Our school website</vt:lpstr>
      <vt:lpstr>Useful Information</vt:lpstr>
      <vt:lpstr>Well-being</vt:lpstr>
    </vt:vector>
  </TitlesOfParts>
  <Company>CHANGE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dc:title>
  <dc:creator>Lorraine Kenny</dc:creator>
  <cp:lastModifiedBy>Sarah Cheney</cp:lastModifiedBy>
  <cp:revision>27</cp:revision>
  <cp:lastPrinted>2023-09-18T14:46:38Z</cp:lastPrinted>
  <dcterms:created xsi:type="dcterms:W3CDTF">2022-09-14T06:52:16Z</dcterms:created>
  <dcterms:modified xsi:type="dcterms:W3CDTF">2026-09-15T15:25:11Z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0x010100096593BB3F7FF3488514E82ED643050A</vt:lpwstr>
  </property>
  <property fmtid="{D5CDD505-2E9C-101B-9397-08002B2CF9AE}" pid="3" name="Order">
    <vt:r8>1867800</vt:r8>
  </property>
  <property fmtid="{D5CDD505-2E9C-101B-9397-08002B2CF9AE}" pid="4" name="MediaServiceImageTags">
    <vt:lpwstr/>
  </property>
</Properties>
</file>