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97% of Silver Birch children performed in Joseph and the technicoloured dream coat play.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school had a successful SIAMS inspection.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received CPD.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nearly 4000 ‘Over and Above’ team points were earned since September.</a:t>
          </a: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Bushcraft sessions.</a:t>
          </a: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raised money for Haiti and Sierra Leonne. </a:t>
          </a: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school took possession of a Shepherds Hut to use as additional work space.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a skateboard workshop and met a Paralympian.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 custScaleX="77455" custScaleY="120642" custRadScaleRad="97540" custRadScaleInc="-4849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1871" custLinFactNeighborY="-2550"/>
      <dgm:spPr/>
    </dgm:pt>
    <dgm:pt modelId="{27D19B1F-5F71-437F-8730-870D3ABA636C}" type="pres">
      <dgm:prSet presAssocID="{59BE6C6F-66B2-4199-A7BB-CA0C05E6D7D5}" presName="nodeFollowingNodes" presStyleLbl="node1" presStyleIdx="1" presStyleCnt="8" custScaleX="94582" custScaleY="81490" custRadScaleRad="112149" custRadScaleInc="36060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8" custRadScaleRad="95183" custRadScaleInc="-31364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8" custScaleX="103881" custScaleY="117534" custRadScaleRad="108514" custRadScaleInc="-85959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4" presStyleCnt="8" custRadScaleRad="125925" custRadScaleInc="-151974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5" presStyleCnt="8" custRadScaleRad="114341" custRadScaleInc="102642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6" presStyleCnt="8" custScaleX="90656" custScaleY="129195" custRadScaleRad="111241" custRadScaleInc="49677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7" presStyleCnt="8" custRadScaleRad="114065" custRadScaleInc="10237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7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25C825B6-7660-4ECF-BE82-1E2D9C6885E9}" type="presParOf" srcId="{62848F2D-D1C9-4946-87B9-0B442AAA7D4C}" destId="{324276DC-1A35-4AE0-86DA-38C5D1EB12A9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133149" y="-38989"/>
          <a:ext cx="6162800" cy="6162800"/>
        </a:xfrm>
        <a:prstGeom prst="circularArrow">
          <a:avLst>
            <a:gd name="adj1" fmla="val 5544"/>
            <a:gd name="adj2" fmla="val 330680"/>
            <a:gd name="adj3" fmla="val 14917852"/>
            <a:gd name="adj4" fmla="val 16723130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648754" y="22171"/>
          <a:ext cx="1362202" cy="1060866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97% of Silver Birch children performed in Joseph and the technicoloured dream coat play.</a:t>
          </a:r>
        </a:p>
      </dsp:txBody>
      <dsp:txXfrm>
        <a:off x="3700541" y="73958"/>
        <a:ext cx="1258628" cy="957292"/>
      </dsp:txXfrm>
    </dsp:sp>
    <dsp:sp modelId="{27D19B1F-5F71-437F-8730-870D3ABA636C}">
      <dsp:nvSpPr>
        <dsp:cNvPr id="0" name=""/>
        <dsp:cNvSpPr/>
      </dsp:nvSpPr>
      <dsp:spPr>
        <a:xfrm>
          <a:off x="6122439" y="1256997"/>
          <a:ext cx="1663415" cy="716583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school took possession of a Shepherds Hut to use as additional work space.</a:t>
          </a:r>
        </a:p>
      </dsp:txBody>
      <dsp:txXfrm>
        <a:off x="6157420" y="1291978"/>
        <a:ext cx="1593453" cy="646621"/>
      </dsp:txXfrm>
    </dsp:sp>
    <dsp:sp modelId="{F552EF09-E40D-4E05-A123-A6E41E0580F0}">
      <dsp:nvSpPr>
        <dsp:cNvPr id="0" name=""/>
        <dsp:cNvSpPr/>
      </dsp:nvSpPr>
      <dsp:spPr>
        <a:xfrm>
          <a:off x="5979005" y="2131510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a skateboard workshop and met a Paralympian.</a:t>
          </a:r>
        </a:p>
      </dsp:txBody>
      <dsp:txXfrm>
        <a:off x="6021931" y="2174436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6306135" y="3123174"/>
          <a:ext cx="1826957" cy="1033536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nearly 4000 ‘Over and Above’ team points were earned since September.</a:t>
          </a:r>
        </a:p>
      </dsp:txBody>
      <dsp:txXfrm>
        <a:off x="6356588" y="3173627"/>
        <a:ext cx="1726051" cy="932630"/>
      </dsp:txXfrm>
    </dsp:sp>
    <dsp:sp modelId="{ADE87D86-2003-491A-A1F1-F71A7803E543}">
      <dsp:nvSpPr>
        <dsp:cNvPr id="0" name=""/>
        <dsp:cNvSpPr/>
      </dsp:nvSpPr>
      <dsp:spPr>
        <a:xfrm>
          <a:off x="6425807" y="4289909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Bushcraft sessions.</a:t>
          </a:r>
        </a:p>
      </dsp:txBody>
      <dsp:txXfrm>
        <a:off x="6468733" y="4332835"/>
        <a:ext cx="1672849" cy="793498"/>
      </dsp:txXfrm>
    </dsp:sp>
    <dsp:sp modelId="{5A5F86F0-940C-4CC7-8AF3-3356DE242810}">
      <dsp:nvSpPr>
        <dsp:cNvPr id="0" name=""/>
        <dsp:cNvSpPr/>
      </dsp:nvSpPr>
      <dsp:spPr>
        <a:xfrm>
          <a:off x="539429" y="2881512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raised money for Haiti and Sierra Leonne. </a:t>
          </a:r>
        </a:p>
      </dsp:txBody>
      <dsp:txXfrm>
        <a:off x="582355" y="2924438"/>
        <a:ext cx="1672849" cy="793498"/>
      </dsp:txXfrm>
    </dsp:sp>
    <dsp:sp modelId="{D0BBC845-EF88-43B0-80CE-F2346E21D3E2}">
      <dsp:nvSpPr>
        <dsp:cNvPr id="0" name=""/>
        <dsp:cNvSpPr/>
      </dsp:nvSpPr>
      <dsp:spPr>
        <a:xfrm>
          <a:off x="870011" y="1552814"/>
          <a:ext cx="1594368" cy="1136077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school had a successful SIAMS inspection.</a:t>
          </a:r>
        </a:p>
      </dsp:txBody>
      <dsp:txXfrm>
        <a:off x="925470" y="1608273"/>
        <a:ext cx="1483450" cy="1025159"/>
      </dsp:txXfrm>
    </dsp:sp>
    <dsp:sp modelId="{324276DC-1A35-4AE0-86DA-38C5D1EB12A9}">
      <dsp:nvSpPr>
        <dsp:cNvPr id="0" name=""/>
        <dsp:cNvSpPr/>
      </dsp:nvSpPr>
      <dsp:spPr>
        <a:xfrm>
          <a:off x="1574345" y="409228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received CPD.</a:t>
          </a:r>
        </a:p>
      </dsp:txBody>
      <dsp:txXfrm>
        <a:off x="1617271" y="452154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24571636"/>
              </p:ext>
            </p:extLst>
          </p:nvPr>
        </p:nvGraphicFramePr>
        <p:xfrm>
          <a:off x="1638300" y="41814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Whole School Summer Term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A0B573B-19B5-4DE9-BBEB-6D61D9A186BD}"/>
              </a:ext>
            </a:extLst>
          </p:cNvPr>
          <p:cNvSpPr/>
          <p:nvPr/>
        </p:nvSpPr>
        <p:spPr>
          <a:xfrm>
            <a:off x="6912851" y="5617930"/>
            <a:ext cx="1408905" cy="9240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75% of children took part in external sports, 100% took part in internal sports.</a:t>
            </a:r>
            <a:endParaRPr lang="en-GB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6E9F77B-FBB0-4187-977E-DC95381C4FF0}"/>
              </a:ext>
            </a:extLst>
          </p:cNvPr>
          <p:cNvSpPr/>
          <p:nvPr/>
        </p:nvSpPr>
        <p:spPr>
          <a:xfrm>
            <a:off x="2771420" y="4437529"/>
            <a:ext cx="1408905" cy="84374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Over 30% of the school use the walking bus.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796828-50C8-4587-9BC2-76944D19A588}"/>
              </a:ext>
            </a:extLst>
          </p:cNvPr>
          <p:cNvSpPr/>
          <p:nvPr/>
        </p:nvSpPr>
        <p:spPr>
          <a:xfrm>
            <a:off x="5287059" y="5672721"/>
            <a:ext cx="1299882" cy="105137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20% of parents regularly attend Friday’s celebration worship.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69BEB09-3A68-4E3E-9495-61A99A89982B}"/>
              </a:ext>
            </a:extLst>
          </p:cNvPr>
          <p:cNvSpPr/>
          <p:nvPr/>
        </p:nvSpPr>
        <p:spPr>
          <a:xfrm>
            <a:off x="3494078" y="5401906"/>
            <a:ext cx="1525524" cy="946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latin typeface="Verdana" panose="020B0604030504040204" pitchFamily="34" charset="0"/>
                <a:ea typeface="Verdana" panose="020B0604030504040204" pitchFamily="34" charset="0"/>
              </a:rPr>
              <a:t>Every class took part in a class trip.</a:t>
            </a:r>
            <a:endParaRPr lang="en-GB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4E31D58-1133-49F3-B761-87A60439FC2B}"/>
              </a:ext>
            </a:extLst>
          </p:cNvPr>
          <p:cNvSpPr/>
          <p:nvPr/>
        </p:nvSpPr>
        <p:spPr>
          <a:xfrm>
            <a:off x="6836314" y="741791"/>
            <a:ext cx="1561977" cy="75986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30% of the school took part in the community coffee morning.</a:t>
            </a:r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170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Emma Lofthouse</cp:lastModifiedBy>
  <cp:revision>26</cp:revision>
  <dcterms:created xsi:type="dcterms:W3CDTF">2015-12-14T14:06:32Z</dcterms:created>
  <dcterms:modified xsi:type="dcterms:W3CDTF">2025-07-18T10:52:18Z</dcterms:modified>
</cp:coreProperties>
</file>