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4"/>
  </p:handoutMasterIdLst>
  <p:sldIdLst>
    <p:sldId id="256" r:id="rId2"/>
    <p:sldId id="257" r:id="rId3"/>
    <p:sldId id="258" r:id="rId4"/>
    <p:sldId id="259" r:id="rId5"/>
    <p:sldId id="266" r:id="rId6"/>
    <p:sldId id="265" r:id="rId7"/>
    <p:sldId id="260" r:id="rId8"/>
    <p:sldId id="264" r:id="rId9"/>
    <p:sldId id="267" r:id="rId10"/>
    <p:sldId id="261" r:id="rId11"/>
    <p:sldId id="262" r:id="rId12"/>
    <p:sldId id="263" r:id="rId13"/>
  </p:sldIdLst>
  <p:sldSz cx="12192000" cy="6858000"/>
  <p:notesSz cx="6799263" cy="9929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38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5AE444-7A80-4F92-AA35-448768C250DE}" type="datetimeFigureOut">
              <a:rPr lang="en-GB" smtClean="0"/>
              <a:t>13/09/2024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1162D1-EE82-4D17-9376-0D2414023A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46356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84529-03F3-40B4-8D27-A8CE85EA1A00}" type="datetimeFigureOut">
              <a:rPr lang="en-GB" smtClean="0"/>
              <a:t>13/09/2024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10501EBD-DE0F-4BB7-861C-D6EC341CF1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9490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84529-03F3-40B4-8D27-A8CE85EA1A00}" type="datetimeFigureOut">
              <a:rPr lang="en-GB" smtClean="0"/>
              <a:t>13/09/2024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0501EBD-DE0F-4BB7-861C-D6EC341CF1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5451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84529-03F3-40B4-8D27-A8CE85EA1A00}" type="datetimeFigureOut">
              <a:rPr lang="en-GB" smtClean="0"/>
              <a:t>13/09/2024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0501EBD-DE0F-4BB7-861C-D6EC341CF1AF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05767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84529-03F3-40B4-8D27-A8CE85EA1A00}" type="datetimeFigureOut">
              <a:rPr lang="en-GB" smtClean="0"/>
              <a:t>13/09/2024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0501EBD-DE0F-4BB7-861C-D6EC341CF1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83136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84529-03F3-40B4-8D27-A8CE85EA1A00}" type="datetimeFigureOut">
              <a:rPr lang="en-GB" smtClean="0"/>
              <a:t>13/09/2024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0501EBD-DE0F-4BB7-861C-D6EC341CF1AF}" type="slidenum">
              <a:rPr lang="en-GB" smtClean="0"/>
              <a:t>‹#›</a:t>
            </a:fld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068268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84529-03F3-40B4-8D27-A8CE85EA1A00}" type="datetimeFigureOut">
              <a:rPr lang="en-GB" smtClean="0"/>
              <a:t>13/09/2024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0501EBD-DE0F-4BB7-861C-D6EC341CF1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4815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84529-03F3-40B4-8D27-A8CE85EA1A00}" type="datetimeFigureOut">
              <a:rPr lang="en-GB" smtClean="0"/>
              <a:t>13/09/2024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01EBD-DE0F-4BB7-861C-D6EC341CF1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53652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84529-03F3-40B4-8D27-A8CE85EA1A00}" type="datetimeFigureOut">
              <a:rPr lang="en-GB" smtClean="0"/>
              <a:t>13/09/2024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01EBD-DE0F-4BB7-861C-D6EC341CF1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7735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84529-03F3-40B4-8D27-A8CE85EA1A00}" type="datetimeFigureOut">
              <a:rPr lang="en-GB" smtClean="0"/>
              <a:t>13/09/2024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01EBD-DE0F-4BB7-861C-D6EC341CF1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3983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84529-03F3-40B4-8D27-A8CE85EA1A00}" type="datetimeFigureOut">
              <a:rPr lang="en-GB" smtClean="0"/>
              <a:t>13/09/2024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0501EBD-DE0F-4BB7-861C-D6EC341CF1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6571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84529-03F3-40B4-8D27-A8CE85EA1A00}" type="datetimeFigureOut">
              <a:rPr lang="en-GB" smtClean="0"/>
              <a:t>13/09/2024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0501EBD-DE0F-4BB7-861C-D6EC341CF1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8957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84529-03F3-40B4-8D27-A8CE85EA1A00}" type="datetimeFigureOut">
              <a:rPr lang="en-GB" smtClean="0"/>
              <a:t>13/09/2024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0501EBD-DE0F-4BB7-861C-D6EC341CF1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9978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84529-03F3-40B4-8D27-A8CE85EA1A00}" type="datetimeFigureOut">
              <a:rPr lang="en-GB" smtClean="0"/>
              <a:t>13/09/2024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01EBD-DE0F-4BB7-861C-D6EC341CF1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1362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84529-03F3-40B4-8D27-A8CE85EA1A00}" type="datetimeFigureOut">
              <a:rPr lang="en-GB" smtClean="0"/>
              <a:t>13/09/2024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01EBD-DE0F-4BB7-861C-D6EC341CF1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6354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84529-03F3-40B4-8D27-A8CE85EA1A00}" type="datetimeFigureOut">
              <a:rPr lang="en-GB" smtClean="0"/>
              <a:t>13/09/2024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01EBD-DE0F-4BB7-861C-D6EC341CF1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8617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84529-03F3-40B4-8D27-A8CE85EA1A00}" type="datetimeFigureOut">
              <a:rPr lang="en-GB" smtClean="0"/>
              <a:t>13/09/2024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0501EBD-DE0F-4BB7-861C-D6EC341CF1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222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F84529-03F3-40B4-8D27-A8CE85EA1A00}" type="datetimeFigureOut">
              <a:rPr lang="en-GB" smtClean="0"/>
              <a:t>13/09/2024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10501EBD-DE0F-4BB7-861C-D6EC341CF1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5362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olneyschool.org.uk/website/uniform/223481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office@bolneyprimary.school" TargetMode="External"/><Relationship Id="rId2" Type="http://schemas.openxmlformats.org/officeDocument/2006/relationships/hyperlink" Target="https://www.bolneyschool.org.uk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olneyschool.org.uk/website/zones_of_regulation_1/541846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hyperlink" Target="https://www.annafreud.org/parents-and-carers/" TargetMode="Externa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spellingframe.co.uk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4734" y="1718890"/>
            <a:ext cx="9018113" cy="1535297"/>
          </a:xfrm>
        </p:spPr>
        <p:txBody>
          <a:bodyPr>
            <a:normAutofit/>
          </a:bodyPr>
          <a:lstStyle/>
          <a:p>
            <a:r>
              <a:rPr lang="en-GB" b="1" dirty="0">
                <a:latin typeface="Bradley Hand ITC" panose="03070402050302030203" pitchFamily="66" charset="0"/>
              </a:rPr>
              <a:t>Welcome to  Holly Class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856509"/>
            <a:ext cx="9144000" cy="3401291"/>
          </a:xfrm>
        </p:spPr>
        <p:txBody>
          <a:bodyPr/>
          <a:lstStyle/>
          <a:p>
            <a:r>
              <a:rPr lang="en-GB" dirty="0"/>
              <a:t>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8784" y="3186545"/>
            <a:ext cx="4409937" cy="33986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4718" y="120073"/>
            <a:ext cx="8593282" cy="1506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9163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6000" b="1" dirty="0">
                <a:latin typeface="Bradley Hand ITC" panose="03070402050302030203" pitchFamily="66" charset="0"/>
              </a:rPr>
              <a:t>Quick Reminders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sz="3200" dirty="0"/>
              <a:t> </a:t>
            </a:r>
            <a:r>
              <a:rPr lang="en-GB" sz="3200" b="1" dirty="0">
                <a:latin typeface="Bradley Hand ITC" panose="03070402050302030203" pitchFamily="66" charset="0"/>
              </a:rPr>
              <a:t>Bring a water bottle to school</a:t>
            </a:r>
          </a:p>
          <a:p>
            <a:r>
              <a:rPr lang="en-GB" sz="3200" b="1" dirty="0">
                <a:latin typeface="Bradley Hand ITC" panose="03070402050302030203" pitchFamily="66" charset="0"/>
              </a:rPr>
              <a:t>Wear PE kits on PE days – Wednesday/Thursday</a:t>
            </a:r>
          </a:p>
          <a:p>
            <a:r>
              <a:rPr lang="en-GB" sz="3200" b="1" dirty="0">
                <a:latin typeface="Bradley Hand ITC" panose="03070402050302030203" pitchFamily="66" charset="0"/>
              </a:rPr>
              <a:t>Make sure clothes and PE kit are clearly labelled with the correct name - especially second hand uniform</a:t>
            </a:r>
          </a:p>
          <a:p>
            <a:r>
              <a:rPr lang="en-GB" sz="3200" b="1" dirty="0">
                <a:latin typeface="Bradley Hand ITC" panose="03070402050302030203" pitchFamily="66" charset="0"/>
              </a:rPr>
              <a:t>Check the </a:t>
            </a:r>
            <a:r>
              <a:rPr lang="en-GB" sz="3200" b="1" dirty="0">
                <a:latin typeface="Bradley Hand ITC" panose="03070402050302030203" pitchFamily="66" charset="0"/>
                <a:hlinkClick r:id="rId2"/>
              </a:rPr>
              <a:t>uniform </a:t>
            </a:r>
            <a:r>
              <a:rPr lang="en-GB" sz="3200" b="1" dirty="0">
                <a:latin typeface="Bradley Hand ITC" panose="03070402050302030203" pitchFamily="66" charset="0"/>
              </a:rPr>
              <a:t> policy </a:t>
            </a:r>
          </a:p>
        </p:txBody>
      </p:sp>
    </p:spTree>
    <p:extLst>
      <p:ext uri="{BB962C8B-B14F-4D97-AF65-F5344CB8AC3E}">
        <p14:creationId xmlns:p14="http://schemas.microsoft.com/office/powerpoint/2010/main" val="40546497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6000" b="1" dirty="0">
                <a:latin typeface="Bradley Hand ITC" panose="03070402050302030203" pitchFamily="66" charset="0"/>
              </a:rPr>
              <a:t>Useful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31818" y="1889760"/>
            <a:ext cx="1009323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Bradley Hand ITC" panose="03070402050302030203" pitchFamily="66" charset="0"/>
              </a:rPr>
              <a:t>School Website:     </a:t>
            </a:r>
            <a:r>
              <a:rPr lang="en-GB" sz="3200" dirty="0">
                <a:hlinkClick r:id="rId2"/>
              </a:rPr>
              <a:t>https://www.bolneyschool.org.uk/</a:t>
            </a:r>
            <a:endParaRPr lang="en-GB" sz="3200" dirty="0"/>
          </a:p>
          <a:p>
            <a:r>
              <a:rPr lang="en-GB" sz="3200" b="1" dirty="0">
                <a:latin typeface="Bradley Hand ITC" panose="03070402050302030203" pitchFamily="66" charset="0"/>
              </a:rPr>
              <a:t>School Phone Number:     01444 881352</a:t>
            </a:r>
          </a:p>
          <a:p>
            <a:r>
              <a:rPr lang="en-GB" sz="3200" b="1" dirty="0">
                <a:latin typeface="Bradley Hand ITC" panose="03070402050302030203" pitchFamily="66" charset="0"/>
              </a:rPr>
              <a:t>Email Zoe in the office:     </a:t>
            </a:r>
            <a:r>
              <a:rPr lang="en-GB" sz="3200" b="1" dirty="0" err="1">
                <a:latin typeface="Bradley Hand ITC" panose="03070402050302030203" pitchFamily="66" charset="0"/>
                <a:hlinkClick r:id="rId3"/>
              </a:rPr>
              <a:t>office@bolneyprimary.school</a:t>
            </a:r>
            <a:endParaRPr lang="en-GB" sz="3200" b="1" dirty="0">
              <a:latin typeface="Bradley Hand ITC" panose="03070402050302030203" pitchFamily="66" charset="0"/>
            </a:endParaRPr>
          </a:p>
          <a:p>
            <a:endParaRPr lang="en-GB" sz="3200" b="1" dirty="0">
              <a:latin typeface="Bradley Hand ITC" panose="03070402050302030203" pitchFamily="66" charset="0"/>
            </a:endParaRPr>
          </a:p>
          <a:p>
            <a:r>
              <a:rPr lang="en-GB" sz="3200" b="1" dirty="0">
                <a:latin typeface="Bradley Hand ITC" panose="03070402050302030203" pitchFamily="66" charset="0"/>
              </a:rPr>
              <a:t>Class Teacher email: mpitt@bolneyprimary.school</a:t>
            </a:r>
          </a:p>
          <a:p>
            <a:r>
              <a:rPr lang="en-GB" sz="3200" dirty="0">
                <a:latin typeface="Bradley Hand ITC" panose="03070402050302030203" pitchFamily="66" charset="0"/>
              </a:rPr>
              <a:t>Please do not expect an immediate response. If you message is urgent, email the school office.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94036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6000" b="1" dirty="0">
                <a:latin typeface="Bradley Hand ITC" panose="03070402050302030203" pitchFamily="66" charset="0"/>
              </a:rPr>
              <a:t>Well-being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1696" y="1501711"/>
            <a:ext cx="4344080" cy="30143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59196" y="4470373"/>
            <a:ext cx="45959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hlinkClick r:id="rId3"/>
              </a:rPr>
              <a:t>Zones of Regulation</a:t>
            </a:r>
            <a:r>
              <a:rPr lang="en-GB" sz="4000" dirty="0"/>
              <a:t> </a:t>
            </a:r>
            <a:r>
              <a:rPr lang="en-GB" sz="1400" dirty="0"/>
              <a:t>– more information on the school website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674" y="1420019"/>
            <a:ext cx="6995024" cy="2264817"/>
          </a:xfrm>
          <a:prstGeom prst="rect">
            <a:avLst/>
          </a:prstGeom>
        </p:spPr>
      </p:pic>
      <p:pic>
        <p:nvPicPr>
          <p:cNvPr id="7" name="Picture 6">
            <a:hlinkClick r:id="rId5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162" y="4229563"/>
            <a:ext cx="7067959" cy="161987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91356" y="6109892"/>
            <a:ext cx="101237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Bradley Hand ITC" panose="03070402050302030203" pitchFamily="66" charset="0"/>
              </a:rPr>
              <a:t>Talk to your children and talk to us – we are here to listen and help</a:t>
            </a:r>
            <a:r>
              <a:rPr lang="en-GB" dirty="0"/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31127" y="3650114"/>
            <a:ext cx="4722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Anna Freud Centre for Children and Families</a:t>
            </a:r>
          </a:p>
        </p:txBody>
      </p:sp>
    </p:spTree>
    <p:extLst>
      <p:ext uri="{BB962C8B-B14F-4D97-AF65-F5344CB8AC3E}">
        <p14:creationId xmlns:p14="http://schemas.microsoft.com/office/powerpoint/2010/main" val="37640987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6000" b="1" dirty="0">
                <a:latin typeface="Bradley Hand ITC" panose="03070402050302030203" pitchFamily="66" charset="0"/>
              </a:rPr>
              <a:t>A Typical 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>
                <a:solidFill>
                  <a:srgbClr val="FF0000"/>
                </a:solidFill>
                <a:latin typeface="Bradley Hand ITC" panose="03070402050302030203" pitchFamily="66" charset="0"/>
              </a:rPr>
              <a:t>Assembly </a:t>
            </a:r>
          </a:p>
          <a:p>
            <a:r>
              <a:rPr lang="en-GB" b="1" dirty="0">
                <a:latin typeface="Bradley Hand ITC" panose="03070402050302030203" pitchFamily="66" charset="0"/>
              </a:rPr>
              <a:t>Maths / English</a:t>
            </a:r>
          </a:p>
          <a:p>
            <a:r>
              <a:rPr lang="en-GB" b="1" dirty="0">
                <a:latin typeface="Bradley Hand ITC" panose="03070402050302030203" pitchFamily="66" charset="0"/>
              </a:rPr>
              <a:t>Break</a:t>
            </a:r>
          </a:p>
          <a:p>
            <a:r>
              <a:rPr lang="en-GB" b="1" dirty="0">
                <a:solidFill>
                  <a:srgbClr val="FF0000"/>
                </a:solidFill>
                <a:latin typeface="Bradley Hand ITC" panose="03070402050302030203" pitchFamily="66" charset="0"/>
              </a:rPr>
              <a:t>English / Maths</a:t>
            </a:r>
          </a:p>
          <a:p>
            <a:r>
              <a:rPr lang="en-GB" b="1" dirty="0">
                <a:latin typeface="Bradley Hand ITC" panose="03070402050302030203" pitchFamily="66" charset="0"/>
              </a:rPr>
              <a:t>Lunchtime</a:t>
            </a:r>
          </a:p>
          <a:p>
            <a:r>
              <a:rPr lang="en-GB" b="1" dirty="0">
                <a:solidFill>
                  <a:srgbClr val="FF0000"/>
                </a:solidFill>
                <a:latin typeface="Bradley Hand ITC" panose="03070402050302030203" pitchFamily="66" charset="0"/>
              </a:rPr>
              <a:t>Art, Computing, History, Geography, Science, RE, RHE, Music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99040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6000" b="1" dirty="0">
                <a:latin typeface="Bradley Hand ITC" panose="03070402050302030203" pitchFamily="66" charset="0"/>
              </a:rPr>
              <a:t>A Typical Week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6A3E519-FF18-45D1-A7FC-7F4F21F7C5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4494" y="1650346"/>
            <a:ext cx="8263929" cy="4634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2827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6447" y="0"/>
            <a:ext cx="7080432" cy="1013053"/>
          </a:xfrm>
        </p:spPr>
        <p:txBody>
          <a:bodyPr>
            <a:normAutofit/>
          </a:bodyPr>
          <a:lstStyle/>
          <a:p>
            <a:pPr algn="ctr"/>
            <a:r>
              <a:rPr lang="en-GB" sz="4800" b="1" dirty="0">
                <a:latin typeface="Bradley Hand ITC" panose="03070402050302030203" pitchFamily="66" charset="0"/>
              </a:rPr>
              <a:t>Our Project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3F5CF0-0AAE-4530-82A1-04A42AF1A3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8215" y="1106259"/>
            <a:ext cx="8166217" cy="5248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3219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485717-7282-4CA5-8849-0FA855AE9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4B0B44-0F56-4C49-A178-5A8D722FF1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9F6A4C-5203-4634-BAF3-D3ED2C8717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9278" y="365125"/>
            <a:ext cx="9675946" cy="6141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1461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Bradley Hand ITC" panose="03070402050302030203" pitchFamily="66" charset="0"/>
              </a:rPr>
              <a:t>Our class book for this term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C5C712-9660-48A3-9DAD-1D459CDC55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3840480" y="2072640"/>
            <a:ext cx="671430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GB" sz="3200" dirty="0">
                <a:latin typeface="Bradley Hand ITC" panose="03070402050302030203" pitchFamily="66" charset="0"/>
              </a:rPr>
              <a:t>Not essential but own copies are really useful for engagement and following along in lessons</a:t>
            </a:r>
          </a:p>
          <a:p>
            <a:endParaRPr lang="en-GB" sz="3200" dirty="0">
              <a:latin typeface="Bradley Hand ITC" panose="03070402050302030203" pitchFamily="66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7CF16EA-E900-4A58-92B3-784D5A8D07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423" y="1443474"/>
            <a:ext cx="3277057" cy="5115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7836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6000" b="1" dirty="0">
                <a:latin typeface="Bradley Hand ITC" panose="03070402050302030203" pitchFamily="66" charset="0"/>
              </a:rPr>
              <a:t>Home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20946" y="1578082"/>
            <a:ext cx="10501745" cy="7263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Bradley Hand ITC" panose="03070402050302030203" pitchFamily="66" charset="0"/>
              </a:rPr>
              <a:t>This should include: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b="1" dirty="0">
                <a:latin typeface="Bradley Hand ITC" panose="03070402050302030203" pitchFamily="66" charset="0"/>
              </a:rPr>
              <a:t>Daily reading</a:t>
            </a:r>
            <a:br>
              <a:rPr lang="en-GB" sz="3200" b="1" dirty="0">
                <a:latin typeface="Bradley Hand ITC" panose="03070402050302030203" pitchFamily="66" charset="0"/>
              </a:rPr>
            </a:br>
            <a:r>
              <a:rPr lang="en-GB" sz="3200" dirty="0">
                <a:latin typeface="Bradley Hand ITC" panose="03070402050302030203" pitchFamily="66" charset="0"/>
              </a:rPr>
              <a:t>This might be a fiction book, newspaper, magazine, non-fiction book, instructions, recipe, directions or any form of writing!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b="1" dirty="0">
                <a:latin typeface="Bradley Hand ITC" panose="03070402050302030203" pitchFamily="66" charset="0"/>
              </a:rPr>
              <a:t>Times Table Practice – </a:t>
            </a:r>
            <a:r>
              <a:rPr lang="en-GB" sz="3200" b="1" dirty="0" err="1">
                <a:latin typeface="Bradley Hand ITC" panose="03070402050302030203" pitchFamily="66" charset="0"/>
              </a:rPr>
              <a:t>TTRockstars</a:t>
            </a:r>
            <a:r>
              <a:rPr lang="en-GB" sz="3200" b="1" dirty="0">
                <a:latin typeface="Bradley Hand ITC" panose="03070402050302030203" pitchFamily="66" charset="0"/>
              </a:rPr>
              <a:t> or </a:t>
            </a:r>
            <a:r>
              <a:rPr lang="en-GB" sz="3200" b="1" dirty="0" err="1">
                <a:latin typeface="Bradley Hand ITC" panose="03070402050302030203" pitchFamily="66" charset="0"/>
              </a:rPr>
              <a:t>Numbots</a:t>
            </a:r>
            <a:endParaRPr lang="en-GB" sz="3200" b="1" dirty="0">
              <a:latin typeface="Bradley Hand ITC" panose="03070402050302030203" pitchFamily="66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b="1" dirty="0">
                <a:latin typeface="Bradley Hand ITC" panose="03070402050302030203" pitchFamily="66" charset="0"/>
              </a:rPr>
              <a:t>Using real life maths – </a:t>
            </a:r>
            <a:r>
              <a:rPr lang="en-GB" sz="3200" dirty="0">
                <a:latin typeface="Bradley Hand ITC" panose="03070402050302030203" pitchFamily="66" charset="0"/>
              </a:rPr>
              <a:t>shopping, baking, measuring and telling the time for example.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b="1" dirty="0">
                <a:latin typeface="Bradley Hand ITC" panose="03070402050302030203" pitchFamily="66" charset="0"/>
              </a:rPr>
              <a:t>Any additional home learning set by class teacher – for example the use of </a:t>
            </a:r>
            <a:r>
              <a:rPr lang="en-GB" sz="3200" b="1" dirty="0" err="1">
                <a:latin typeface="Bradley Hand ITC" panose="03070402050302030203" pitchFamily="66" charset="0"/>
                <a:hlinkClick r:id="rId2"/>
              </a:rPr>
              <a:t>Spellingframe</a:t>
            </a:r>
            <a:r>
              <a:rPr lang="en-GB" sz="3200" b="1" dirty="0">
                <a:latin typeface="Bradley Hand ITC" panose="03070402050302030203" pitchFamily="66" charset="0"/>
              </a:rPr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3200" b="1" dirty="0">
              <a:latin typeface="Bradley Hand ITC" panose="03070402050302030203" pitchFamily="66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3200" b="1" dirty="0">
              <a:latin typeface="Bradley Hand ITC" panose="03070402050302030203" pitchFamily="66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3200" b="1" dirty="0">
              <a:latin typeface="Bradley Hand ITC" panose="03070402050302030203" pitchFamily="66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3200" dirty="0">
              <a:latin typeface="Bradley Hand ITC" panose="03070402050302030203" pitchFamily="66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59550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1643" y="226872"/>
            <a:ext cx="10515600" cy="1325563"/>
          </a:xfrm>
        </p:spPr>
        <p:txBody>
          <a:bodyPr>
            <a:normAutofit/>
          </a:bodyPr>
          <a:lstStyle/>
          <a:p>
            <a:r>
              <a:rPr lang="en-US" sz="6000" dirty="0">
                <a:latin typeface="Bradley Hand ITC" panose="03070402050302030203" pitchFamily="66" charset="0"/>
              </a:rPr>
              <a:t>Home Learning</a:t>
            </a:r>
            <a:endParaRPr lang="en-GB" sz="6000" dirty="0">
              <a:latin typeface="Bradley Hand ITC" panose="03070402050302030203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190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dirty="0">
                <a:latin typeface="Bradley Hand ITC" panose="03070402050302030203" pitchFamily="66" charset="0"/>
              </a:rPr>
              <a:t>Will be sent home on </a:t>
            </a:r>
            <a:r>
              <a:rPr lang="en-GB" sz="3200" b="1" dirty="0">
                <a:latin typeface="Bradley Hand ITC" panose="03070402050302030203" pitchFamily="66" charset="0"/>
              </a:rPr>
              <a:t>Friday</a:t>
            </a:r>
          </a:p>
          <a:p>
            <a:pPr marL="0" indent="0">
              <a:buNone/>
            </a:pPr>
            <a:endParaRPr lang="en-GB" sz="3200" dirty="0">
              <a:latin typeface="Bradley Hand ITC" panose="03070402050302030203" pitchFamily="66" charset="0"/>
            </a:endParaRPr>
          </a:p>
          <a:p>
            <a:pPr marL="0" indent="0">
              <a:buNone/>
            </a:pPr>
            <a:endParaRPr lang="en-GB" sz="3200" dirty="0">
              <a:latin typeface="Bradley Hand ITC" panose="03070402050302030203" pitchFamily="66" charset="0"/>
            </a:endParaRPr>
          </a:p>
          <a:p>
            <a:pPr marL="0" indent="0">
              <a:buNone/>
            </a:pPr>
            <a:r>
              <a:rPr lang="en-GB" sz="3200" dirty="0">
                <a:latin typeface="Bradley Hand ITC" panose="03070402050302030203" pitchFamily="66" charset="0"/>
              </a:rPr>
              <a:t>Expected back in and checked on </a:t>
            </a:r>
            <a:r>
              <a:rPr lang="en-GB" sz="3200" b="1" dirty="0">
                <a:latin typeface="Bradley Hand ITC" panose="03070402050302030203" pitchFamily="66" charset="0"/>
              </a:rPr>
              <a:t>Wednesday.</a:t>
            </a:r>
          </a:p>
        </p:txBody>
      </p:sp>
    </p:spTree>
    <p:extLst>
      <p:ext uri="{BB962C8B-B14F-4D97-AF65-F5344CB8AC3E}">
        <p14:creationId xmlns:p14="http://schemas.microsoft.com/office/powerpoint/2010/main" val="10463375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F662DA-2952-4045-9FDA-5507BE576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4141" y="306333"/>
            <a:ext cx="8911687" cy="1280890"/>
          </a:xfrm>
        </p:spPr>
        <p:txBody>
          <a:bodyPr/>
          <a:lstStyle/>
          <a:p>
            <a:r>
              <a:rPr lang="en-GB" sz="6000" b="1" dirty="0">
                <a:latin typeface="Bradley Hand ITC" panose="03070402050302030203" pitchFamily="66" charset="0"/>
              </a:rPr>
              <a:t>Home Learning grid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DD04E9-8F84-4F08-A1E1-5699F6BCE8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8E124C5-6181-43D4-89AC-CABE9275C0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172" y="1368401"/>
            <a:ext cx="10774485" cy="5308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575391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630</TotalTime>
  <Words>292</Words>
  <Application>Microsoft Office PowerPoint</Application>
  <PresentationFormat>Widescreen</PresentationFormat>
  <Paragraphs>48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Bradley Hand ITC</vt:lpstr>
      <vt:lpstr>Calibri</vt:lpstr>
      <vt:lpstr>Century Gothic</vt:lpstr>
      <vt:lpstr>Wingdings 3</vt:lpstr>
      <vt:lpstr>Wisp</vt:lpstr>
      <vt:lpstr>Welcome to  Holly Class</vt:lpstr>
      <vt:lpstr>A Typical Day</vt:lpstr>
      <vt:lpstr>A Typical Week</vt:lpstr>
      <vt:lpstr>Our Project Overview</vt:lpstr>
      <vt:lpstr>PowerPoint Presentation</vt:lpstr>
      <vt:lpstr>Our class book for this term</vt:lpstr>
      <vt:lpstr>Home Learning</vt:lpstr>
      <vt:lpstr>Home Learning</vt:lpstr>
      <vt:lpstr>Home Learning grid</vt:lpstr>
      <vt:lpstr>Quick Reminders</vt:lpstr>
      <vt:lpstr>Useful Information</vt:lpstr>
      <vt:lpstr>Well-being</vt:lpstr>
    </vt:vector>
  </TitlesOfParts>
  <Company>CHANGE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        Class</dc:title>
  <dc:creator>Lorraine Kenny</dc:creator>
  <cp:lastModifiedBy>Max Pitt</cp:lastModifiedBy>
  <cp:revision>20</cp:revision>
  <cp:lastPrinted>2022-09-20T11:45:10Z</cp:lastPrinted>
  <dcterms:created xsi:type="dcterms:W3CDTF">2022-09-14T06:52:16Z</dcterms:created>
  <dcterms:modified xsi:type="dcterms:W3CDTF">2024-09-13T15:42:30Z</dcterms:modified>
</cp:coreProperties>
</file>