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81" r:id="rId7"/>
    <p:sldId id="267" r:id="rId8"/>
    <p:sldId id="268" r:id="rId9"/>
    <p:sldId id="279" r:id="rId10"/>
    <p:sldId id="269" r:id="rId11"/>
    <p:sldId id="258" r:id="rId12"/>
    <p:sldId id="280" r:id="rId13"/>
    <p:sldId id="282" r:id="rId14"/>
    <p:sldId id="283" r:id="rId15"/>
    <p:sldId id="26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61" r:id="rId24"/>
    <p:sldId id="262" r:id="rId25"/>
    <p:sldId id="263" r:id="rId26"/>
    <p:sldId id="266" r:id="rId27"/>
    <p:sldId id="270" r:id="rId28"/>
    <p:sldId id="278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CCD0C6-AE71-A030-63D2-88C8A044DC1B}" v="365" dt="2024-10-11T18:52:48.770"/>
    <p1510:client id="{DD18D4FE-3D10-C97B-B73A-2BE3BBA42E0B}" v="485" dt="2024-10-11T19:19:11.968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74" autoAdjust="0"/>
  </p:normalViewPr>
  <p:slideViewPr>
    <p:cSldViewPr>
      <p:cViewPr varScale="1">
        <p:scale>
          <a:sx n="105" d="100"/>
          <a:sy n="105" d="100"/>
        </p:scale>
        <p:origin x="120" y="19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12/19/2024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12/19/2024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865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9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tabletalk-foundation.com/foodeducation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Silver Birch Foundation Subjects/Enrichment Evidence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92A34-7EFD-4E14-9497-C94E9FA5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finished sarcophagus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7929D-19ED-4BA5-9F0C-17D601A95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3212" y="1676400"/>
            <a:ext cx="3025958" cy="2260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2B683C-4B87-41FD-B542-424EB39517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0412" y="1676399"/>
            <a:ext cx="3352801" cy="250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F9A23-883A-42FF-BCAD-94556B786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13212" y="1676400"/>
            <a:ext cx="3295492" cy="246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7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D18A-1F5A-4EA3-9F84-D2BADF2B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finished Sarcophagus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CD5939-600A-4316-AB60-4237EC47F9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9012" y="2121028"/>
            <a:ext cx="4419600" cy="330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ECD06-E3F1-4ADC-B218-7C12DF4C8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3666" y="2429849"/>
            <a:ext cx="4755259" cy="355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90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for Life and History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378" y="1531925"/>
            <a:ext cx="4416552" cy="762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had to consider the challenges faced by refugees in our learning for life Piece 3 lesson. </a:t>
            </a:r>
          </a:p>
        </p:txBody>
      </p:sp>
      <p:pic>
        <p:nvPicPr>
          <p:cNvPr id="7" name="Content Placeholder 6" descr="Two girls holding a piece of paper&#10;&#10;Description automatically generated">
            <a:extLst>
              <a:ext uri="{FF2B5EF4-FFF2-40B4-BE49-F238E27FC236}">
                <a16:creationId xmlns:a16="http://schemas.microsoft.com/office/drawing/2014/main" id="{40E760EF-2A98-6213-B296-6862B54AD1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8633" y="2284780"/>
            <a:ext cx="4117846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Learning all about the four types of pyramids in history. </a:t>
            </a:r>
          </a:p>
        </p:txBody>
      </p:sp>
      <p:pic>
        <p:nvPicPr>
          <p:cNvPr id="8" name="Content Placeholder 7" descr="A child holding a triangle&#10;&#10;Description automatically generated">
            <a:extLst>
              <a:ext uri="{FF2B5EF4-FFF2-40B4-BE49-F238E27FC236}">
                <a16:creationId xmlns:a16="http://schemas.microsoft.com/office/drawing/2014/main" id="{1DACD6F8-D281-1261-EE56-FF1D938AAB8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63223" y="2438399"/>
            <a:ext cx="4953123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4DAC-62D3-4D15-9EF8-D9BFBB9B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Sharing our information pages with Willow Class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C3B303-03B9-4BEF-90AE-D67866D51C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2397035"/>
            <a:ext cx="4419600" cy="330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6A56FF-4A5E-4C38-BD22-86EA0D6494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3" y="2388070"/>
            <a:ext cx="4419600" cy="330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1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3627F-A875-4B9B-AD82-51778A621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information pages about Egyptian Pharaohs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FC43F8-BC4E-4A47-9FE9-4DBFF7F47E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" y="1649507"/>
            <a:ext cx="3672716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38C450-9B65-4B5E-8465-71E2494CEC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1649507"/>
            <a:ext cx="3429002" cy="256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A91F6E-ED0E-40C3-ADA7-12E5F05E6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92" y="1649507"/>
            <a:ext cx="3300639" cy="246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1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525E-0682-4808-9445-384899FC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information pages…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F8386C-F40A-4DB0-915C-BC4CB0489C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3" y="1676400"/>
            <a:ext cx="3733800" cy="278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FC3C69-BC2B-45DC-A56E-4834698387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96" y="1676400"/>
            <a:ext cx="3733800" cy="278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6A501-AA3C-47BB-9653-36E26B000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08" y="1752600"/>
            <a:ext cx="4057493" cy="303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1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310A-2B26-4652-B782-1AF36492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B8A07C-80DE-421E-B5EA-BFBAD36DE2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1676401"/>
            <a:ext cx="3672714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8AAD83C-567B-4B07-A1BE-5F247770FC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33" y="1658471"/>
            <a:ext cx="3492679" cy="260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D2B52-1D6C-4135-AAD7-2AF733D1B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12" y="1740536"/>
            <a:ext cx="3352800" cy="2504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99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0B-26D7-45B3-BB0D-C47D9AC5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427EAE-858E-4B70-822C-1B4944A92A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1676401"/>
            <a:ext cx="3581400" cy="267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FF77A4-C5AA-4092-B180-22C4126818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77" y="1676401"/>
            <a:ext cx="326463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1A1DCC-2AC4-4864-B45B-DA27BEBB9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71" y="1695420"/>
            <a:ext cx="3524143" cy="2632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2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F088-3100-4D40-8752-F4167E47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32B455-9197-4159-969D-9BA752095C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9" y="1680882"/>
            <a:ext cx="3479893" cy="259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17E01D-F69F-445A-911B-AD7CC946DF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76" y="1676401"/>
            <a:ext cx="326463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9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F3F83-55A6-43A1-98A5-E7B9D091E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Mummifying dolly pegs and writing instructions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73ECB5-AE14-41D2-86B2-69656E2B01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12" y="1600199"/>
            <a:ext cx="3944138" cy="2945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C68FBF-673F-43DE-992B-47D8C2C2EE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90899" y="1678751"/>
            <a:ext cx="3733800" cy="278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5A0DF-1422-4000-8F57-5064F8FBB4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32365" y="3951169"/>
            <a:ext cx="3524093" cy="263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94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PowerPoint consists of: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Notes and photos of foundation subjects</a:t>
            </a:r>
          </a:p>
          <a:p>
            <a:r>
              <a:rPr lang="en-US" dirty="0"/>
              <a:t>Photos and pupil voice of enrichment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Godly Play- Lucy from the Wintershall Estate came to visit us to share bible stories and for us to engage in the making of a parable.</a:t>
            </a:r>
          </a:p>
        </p:txBody>
      </p:sp>
      <p:pic>
        <p:nvPicPr>
          <p:cNvPr id="3" name="Picture 2" descr="A group of children sitting on a blue mat reading books&#10;&#10;Description automatically generated">
            <a:extLst>
              <a:ext uri="{FF2B5EF4-FFF2-40B4-BE49-F238E27FC236}">
                <a16:creationId xmlns:a16="http://schemas.microsoft.com/office/drawing/2014/main" id="{1B8701D6-0573-8206-B067-F15CBFC72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869" y="1711757"/>
            <a:ext cx="551315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group of children sitting on the floor in a classroom&#10;&#10;Description automatically generated">
            <a:extLst>
              <a:ext uri="{FF2B5EF4-FFF2-40B4-BE49-F238E27FC236}">
                <a16:creationId xmlns:a16="http://schemas.microsoft.com/office/drawing/2014/main" id="{73E33834-08AF-E776-4C02-08F3607EE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88514" y="2084832"/>
            <a:ext cx="5509071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sitting at a table with markers&#10;&#10;Description automatically generated">
            <a:extLst>
              <a:ext uri="{FF2B5EF4-FFF2-40B4-BE49-F238E27FC236}">
                <a16:creationId xmlns:a16="http://schemas.microsoft.com/office/drawing/2014/main" id="{3BD2DABD-523F-3ABD-DEDA-F73BAA6A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72" y="1371600"/>
            <a:ext cx="551315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9748F-C582-E459-9473-859A0645054C}"/>
              </a:ext>
            </a:extLst>
          </p:cNvPr>
          <p:cNvSpPr txBox="1"/>
          <p:nvPr/>
        </p:nvSpPr>
        <p:spPr>
          <a:xfrm>
            <a:off x="329184" y="1843430"/>
            <a:ext cx="2287828" cy="1421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children making the props for the Creation Story</a:t>
            </a:r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 Visiting Haywards Heath Mosque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Computing- learning all about IP addresses and Data Packets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88E8C70-AF2F-4842-9700-A053B57BDF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435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 learned about how data is transferred across the internet.  We made our own data packets.</a:t>
            </a:r>
          </a:p>
        </p:txBody>
      </p:sp>
    </p:spTree>
    <p:extLst>
      <p:ext uri="{BB962C8B-B14F-4D97-AF65-F5344CB8AC3E}">
        <p14:creationId xmlns:p14="http://schemas.microsoft.com/office/powerpoint/2010/main" val="1160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1E51C9-CCF2-421B-86A1-78F9A97673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2" y="76200"/>
            <a:ext cx="3447930" cy="257530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9F529F-3888-4A99-BC6C-E415669B3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642" y="152400"/>
            <a:ext cx="3505201" cy="261808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9FD37C-11A1-4830-90BA-9171F37F8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59" y="54810"/>
            <a:ext cx="3505201" cy="2618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775D04-566F-451D-9324-D91CC63CE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9" y="3839555"/>
            <a:ext cx="3679527" cy="2748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AFD9EC-98AB-48AC-B1DC-6FCBD3D83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08" y="3969762"/>
            <a:ext cx="3505200" cy="2618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CA8C1-E097-4162-91F4-59A12FF9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29" y="2918619"/>
            <a:ext cx="9143998" cy="1020762"/>
          </a:xfrm>
        </p:spPr>
        <p:txBody>
          <a:bodyPr>
            <a:normAutofit/>
          </a:bodyPr>
          <a:lstStyle/>
          <a:p>
            <a:r>
              <a:rPr lang="en-GB" dirty="0"/>
              <a:t>Using our new </a:t>
            </a:r>
            <a:br>
              <a:rPr lang="en-GB" dirty="0"/>
            </a:br>
            <a:r>
              <a:rPr lang="en-GB" dirty="0"/>
              <a:t>dictionaries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B595B44-4F9D-4A64-A97A-DF0CE59FB731}"/>
              </a:ext>
            </a:extLst>
          </p:cNvPr>
          <p:cNvSpPr/>
          <p:nvPr/>
        </p:nvSpPr>
        <p:spPr>
          <a:xfrm>
            <a:off x="3960812" y="2792894"/>
            <a:ext cx="3505200" cy="1905000"/>
          </a:xfrm>
          <a:prstGeom prst="wedgeEllipseCallout">
            <a:avLst>
              <a:gd name="adj1" fmla="val 78144"/>
              <a:gd name="adj2" fmla="val 56382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Gabe said ‘ I’d like one of this for home’.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D07E8-3587-43E8-9635-A3B1794F87F5}"/>
              </a:ext>
            </a:extLst>
          </p:cNvPr>
          <p:cNvSpPr txBox="1"/>
          <p:nvPr/>
        </p:nvSpPr>
        <p:spPr>
          <a:xfrm>
            <a:off x="4494212" y="5213699"/>
            <a:ext cx="2971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We used these to look for definitions of our spelling words.</a:t>
            </a:r>
          </a:p>
        </p:txBody>
      </p:sp>
    </p:spTree>
    <p:extLst>
      <p:ext uri="{BB962C8B-B14F-4D97-AF65-F5344CB8AC3E}">
        <p14:creationId xmlns:p14="http://schemas.microsoft.com/office/powerpoint/2010/main" val="1381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A038-C490-4E73-9B32-F7914A149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Haikus and Poppies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2E732-DC67-4DA0-ABA5-E932431F05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Children were asked to gather words for a poem about Remembrance Sunday.  We decided we would write Haikus,  3 lined poems made up of 17 syllables; 5,7,5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F83E0E-D04E-4C6B-959C-19F3005015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3" y="2388070"/>
            <a:ext cx="4419600" cy="3301059"/>
          </a:xfrm>
        </p:spPr>
      </p:pic>
    </p:spTree>
    <p:extLst>
      <p:ext uri="{BB962C8B-B14F-4D97-AF65-F5344CB8AC3E}">
        <p14:creationId xmlns:p14="http://schemas.microsoft.com/office/powerpoint/2010/main" val="11518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7D7D-E65C-4BC3-BBB6-F5A0E3CB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212" y="-52574"/>
            <a:ext cx="9143998" cy="1020762"/>
          </a:xfrm>
        </p:spPr>
        <p:txBody>
          <a:bodyPr/>
          <a:lstStyle/>
          <a:p>
            <a:r>
              <a:rPr lang="en-GB" dirty="0"/>
              <a:t>English and History writing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4D0875AA-BEC5-4F4F-B3B0-60A34B8EC76F}"/>
              </a:ext>
            </a:extLst>
          </p:cNvPr>
          <p:cNvSpPr/>
          <p:nvPr/>
        </p:nvSpPr>
        <p:spPr>
          <a:xfrm>
            <a:off x="303212" y="990600"/>
            <a:ext cx="11353800" cy="5715000"/>
          </a:xfrm>
          <a:prstGeom prst="wave">
            <a:avLst>
              <a:gd name="adj1" fmla="val 12500"/>
              <a:gd name="adj2" fmla="val -196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We have been reading Secrets of a Sun King, a story about a girl called Lil who meets some friends and goes to Egypt.  We have found out all about King Tut (</a:t>
            </a:r>
            <a:r>
              <a:rPr lang="en-GB" sz="1600" dirty="0" err="1"/>
              <a:t>Kyky</a:t>
            </a:r>
            <a:r>
              <a:rPr lang="en-GB" sz="1600" dirty="0"/>
              <a:t>) and Howard Carter.  We have written: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Time travel narratives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Character descriptions of </a:t>
            </a:r>
            <a:r>
              <a:rPr lang="en-GB" sz="1600" dirty="0" err="1"/>
              <a:t>Kyky</a:t>
            </a:r>
            <a:endParaRPr lang="en-GB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Informal and formal letters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Diary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In History we have written: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Instructions on how to mummify a dolly peg (a human body)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An information page about Egyptian Pharaohs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600" dirty="0"/>
              <a:t>A description of an Egyptian God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90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Hook into the project's big question, 'Is there life after death?'</a:t>
            </a:r>
          </a:p>
        </p:txBody>
      </p:sp>
      <p:pic>
        <p:nvPicPr>
          <p:cNvPr id="5" name="Content Placeholder 4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5D42EA02-2FD1-E664-7135-4AA67E10C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4857" y="2474672"/>
            <a:ext cx="550509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A451CDE3-31DA-5F06-1917-D7116B3E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64" y="1943944"/>
            <a:ext cx="550509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6B008-E619-E7FD-F6AC-9EADF8BFD3B9}"/>
              </a:ext>
            </a:extLst>
          </p:cNvPr>
          <p:cNvSpPr txBox="1"/>
          <p:nvPr/>
        </p:nvSpPr>
        <p:spPr>
          <a:xfrm>
            <a:off x="1106918" y="6043523"/>
            <a:ext cx="4230464" cy="7571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Using hieroglyphics to perform circuit exercises</a:t>
            </a:r>
          </a:p>
        </p:txBody>
      </p:sp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834167"/>
            <a:ext cx="9143998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Horsham Museum Workshop and Table Talk</a:t>
            </a:r>
            <a:br>
              <a:rPr lang="en-US" dirty="0"/>
            </a:br>
            <a:r>
              <a:rPr lang="en-US" dirty="0">
                <a:ea typeface="+mj-lt"/>
                <a:cs typeface="+mj-lt"/>
                <a:hlinkClick r:id="rId2"/>
              </a:rPr>
              <a:t>https://www.tabletalk-foundation.com/foodeducation/</a:t>
            </a:r>
            <a:br>
              <a:rPr lang="en-US" dirty="0">
                <a:ea typeface="+mj-lt"/>
                <a:cs typeface="+mj-lt"/>
              </a:rPr>
            </a:br>
            <a:endParaRPr lang="en-US" dirty="0"/>
          </a:p>
        </p:txBody>
      </p:sp>
      <p:pic>
        <p:nvPicPr>
          <p:cNvPr id="10" name="Content Placeholder 9" descr="A group of kids wearing chef hats&#10;&#10;Description automatically generated">
            <a:extLst>
              <a:ext uri="{FF2B5EF4-FFF2-40B4-BE49-F238E27FC236}">
                <a16:creationId xmlns:a16="http://schemas.microsoft.com/office/drawing/2014/main" id="{723A3D22-DCD0-D965-D9CF-790A653BAA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2350" y="2159232"/>
            <a:ext cx="550891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E39FBCB2-003F-585D-0E0D-AF85032F4C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10800000">
            <a:off x="365238" y="2159172"/>
            <a:ext cx="4419600" cy="3301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53D3F8-6CF1-AA71-574C-06041FA8EF48}"/>
              </a:ext>
            </a:extLst>
          </p:cNvPr>
          <p:cNvSpPr txBox="1"/>
          <p:nvPr/>
        </p:nvSpPr>
        <p:spPr>
          <a:xfrm>
            <a:off x="7328567" y="6266179"/>
            <a:ext cx="4605799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First session- Taste, September</a:t>
            </a:r>
          </a:p>
        </p:txBody>
      </p:sp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AF3F-DB5E-40E8-B5CF-76560EB2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 Talk- second session- cutting skills and making our own salad!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AB07DF-63E1-4C67-A200-6B9DF1DB5C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1676400"/>
            <a:ext cx="2605835" cy="260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F08AAE-02A1-4601-9660-B792B9697E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16764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2B418-FC6D-4CF4-A795-0942ADF96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612" y="1706562"/>
            <a:ext cx="48768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5CAF419C-78F8-46EE-B028-7FB9E2D9CBCD}"/>
              </a:ext>
            </a:extLst>
          </p:cNvPr>
          <p:cNvSpPr/>
          <p:nvPr/>
        </p:nvSpPr>
        <p:spPr>
          <a:xfrm>
            <a:off x="8913812" y="4876800"/>
            <a:ext cx="2895600" cy="1295400"/>
          </a:xfrm>
          <a:prstGeom prst="wedgeEllipseCallou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Best time ever!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22F431-D35E-461C-AF24-0AE390ED29BE}"/>
              </a:ext>
            </a:extLst>
          </p:cNvPr>
          <p:cNvSpPr txBox="1"/>
          <p:nvPr/>
        </p:nvSpPr>
        <p:spPr>
          <a:xfrm>
            <a:off x="303212" y="5105400"/>
            <a:ext cx="1828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November 2024</a:t>
            </a:r>
          </a:p>
        </p:txBody>
      </p:sp>
    </p:spTree>
    <p:extLst>
      <p:ext uri="{BB962C8B-B14F-4D97-AF65-F5344CB8AC3E}">
        <p14:creationId xmlns:p14="http://schemas.microsoft.com/office/powerpoint/2010/main" val="6338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505067"/>
            <a:ext cx="9143998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NSPCC and their Speak Out, Stay Safe </a:t>
            </a:r>
            <a:r>
              <a:rPr lang="en-US" dirty="0" err="1"/>
              <a:t>programme</a:t>
            </a:r>
            <a:r>
              <a:rPr lang="en-US" dirty="0"/>
              <a:t> came to talk to us about ChildLine and their own services.</a:t>
            </a:r>
          </a:p>
        </p:txBody>
      </p:sp>
      <p:pic>
        <p:nvPicPr>
          <p:cNvPr id="21" name="Content Placeholder 20" descr="A person standing in front of a group of children in a classroom&#10;&#10;Description automatically generated">
            <a:extLst>
              <a:ext uri="{FF2B5EF4-FFF2-40B4-BE49-F238E27FC236}">
                <a16:creationId xmlns:a16="http://schemas.microsoft.com/office/drawing/2014/main" id="{AD47FBB1-DE07-C24E-C605-C2E0F4DF32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7692" y="1981200"/>
            <a:ext cx="5508914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Clay- making Sarcophagus' </a:t>
            </a:r>
          </a:p>
        </p:txBody>
      </p:sp>
      <p:pic>
        <p:nvPicPr>
          <p:cNvPr id="4" name="Picture 3" descr="A child rolling a pink rolling pin on a table&#10;&#10;Description automatically generated">
            <a:extLst>
              <a:ext uri="{FF2B5EF4-FFF2-40B4-BE49-F238E27FC236}">
                <a16:creationId xmlns:a16="http://schemas.microsoft.com/office/drawing/2014/main" id="{699AC636-6D8F-1609-EC98-ABD0D488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349" y="296266"/>
            <a:ext cx="4117846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86627-E752-0972-741B-14EC803E2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2" y="296266"/>
            <a:ext cx="4117846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C25B-E04B-450C-94F6-46A342D29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28600"/>
            <a:ext cx="9143998" cy="1020762"/>
          </a:xfrm>
        </p:spPr>
        <p:txBody>
          <a:bodyPr/>
          <a:lstStyle/>
          <a:p>
            <a:r>
              <a:rPr lang="en-GB" dirty="0"/>
              <a:t>Our finished Sarcophagus!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857BBE-C3A0-499B-A07E-CEA9630F86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012" y="1778469"/>
            <a:ext cx="3505200" cy="2618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D80FC0-73E4-4867-B9DC-E2E9B02854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19960" y="1676400"/>
            <a:ext cx="3641854" cy="272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822237-85E5-4F69-8CB6-D5FFF4109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13212" y="1778469"/>
            <a:ext cx="3505203" cy="261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6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2B82EB-80D3-4DDB-9A53-0D22163B57B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5FC92C0-A33F-467F-A65D-AA0CE0BD2B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A52FF4-E484-4953-8434-9402E3BE0AB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Custom</Template>
  <TotalTime>68</TotalTime>
  <Words>409</Words>
  <Application>Microsoft Office PowerPoint</Application>
  <PresentationFormat>Custom</PresentationFormat>
  <Paragraphs>48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Consolas</vt:lpstr>
      <vt:lpstr>Corbel</vt:lpstr>
      <vt:lpstr>Custom</vt:lpstr>
      <vt:lpstr>Silver Birch Foundation Subjects/Enrichment Evidence</vt:lpstr>
      <vt:lpstr>This PowerPoint consists of:</vt:lpstr>
      <vt:lpstr>English and History writing</vt:lpstr>
      <vt:lpstr>Hook into the project's big question, 'Is there life after death?'</vt:lpstr>
      <vt:lpstr>Horsham Museum Workshop and Table Talk https://www.tabletalk-foundation.com/foodeducation/ </vt:lpstr>
      <vt:lpstr>Table Talk- second session- cutting skills and making our own salad!</vt:lpstr>
      <vt:lpstr>The NSPCC and their Speak Out, Stay Safe programme came to talk to us about ChildLine and their own services.</vt:lpstr>
      <vt:lpstr>PowerPoint Presentation</vt:lpstr>
      <vt:lpstr>Our finished Sarcophagus!</vt:lpstr>
      <vt:lpstr>Our finished sarcophagus</vt:lpstr>
      <vt:lpstr>Our finished Sarcophagus</vt:lpstr>
      <vt:lpstr>Learning for Life and History</vt:lpstr>
      <vt:lpstr>Sharing our information pages with Willow Class</vt:lpstr>
      <vt:lpstr>Our information pages about Egyptian Pharaohs</vt:lpstr>
      <vt:lpstr>More information pages…</vt:lpstr>
      <vt:lpstr>And more…</vt:lpstr>
      <vt:lpstr>And more…</vt:lpstr>
      <vt:lpstr>And more…</vt:lpstr>
      <vt:lpstr>Mummifying dolly pegs and writing instructions</vt:lpstr>
      <vt:lpstr>Godly Play- Lucy from the Wintershall Estate came to visit us to share bible stories and for us to engage in the making of a parable.</vt:lpstr>
      <vt:lpstr>PowerPoint Presentation</vt:lpstr>
      <vt:lpstr>RE- Visiting Haywards Heath Mosque</vt:lpstr>
      <vt:lpstr>Computing- learning all about IP addresses and Data Packets</vt:lpstr>
      <vt:lpstr>Using our new  dictionaries</vt:lpstr>
      <vt:lpstr>Haikus and Poppies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Silver Birch Foundation Subjects/Enrichment Evidence</dc:title>
  <dc:creator/>
  <cp:lastModifiedBy>Clare James</cp:lastModifiedBy>
  <cp:revision>168</cp:revision>
  <dcterms:created xsi:type="dcterms:W3CDTF">2024-10-11T18:28:39Z</dcterms:created>
  <dcterms:modified xsi:type="dcterms:W3CDTF">2024-12-19T08:32:01Z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