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4" r:id="rId9"/>
    <p:sldId id="267" r:id="rId10"/>
    <p:sldId id="261" r:id="rId11"/>
    <p:sldId id="262" r:id="rId12"/>
    <p:sldId id="263" r:id="rId13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E444-7A80-4F92-AA35-448768C250DE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62D1-EE82-4D17-9376-0D2414023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37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2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6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5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33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8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41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3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5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AF84529-03F3-40B4-8D27-A8CE85EA1A00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0501EBD-DE0F-4BB7-861C-D6EC341CF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4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lneyschool.org.uk/website/uniform/22348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olneyprimary.school" TargetMode="External"/><Relationship Id="rId2" Type="http://schemas.openxmlformats.org/officeDocument/2006/relationships/hyperlink" Target="https://www.bolneyschool.org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neyschool.org.uk/website/zones_of_regulation_1/54184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annafreud.org/parents-and-carers/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3215" y="2150515"/>
            <a:ext cx="9018113" cy="153529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Bradley Hand ITC" panose="03070402050302030203" pitchFamily="66" charset="0"/>
              </a:rPr>
              <a:t>Welcome to  Holly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6509"/>
            <a:ext cx="9144000" cy="3401291"/>
          </a:xfrm>
        </p:spPr>
        <p:txBody>
          <a:bodyPr/>
          <a:lstStyle/>
          <a:p>
            <a:r>
              <a:rPr lang="en-GB" dirty="0"/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916" y="3800573"/>
            <a:ext cx="3556713" cy="2741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59" y="349594"/>
            <a:ext cx="8593282" cy="15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Quick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 </a:t>
            </a:r>
            <a:r>
              <a:rPr lang="en-GB" b="1" dirty="0">
                <a:latin typeface="Bradley Hand ITC" panose="03070402050302030203" pitchFamily="66" charset="0"/>
              </a:rPr>
              <a:t>Bring a water bottle to </a:t>
            </a:r>
            <a:r>
              <a:rPr lang="en-GB" b="1" dirty="0" smtClean="0">
                <a:latin typeface="Bradley Hand ITC" panose="03070402050302030203" pitchFamily="66" charset="0"/>
              </a:rPr>
              <a:t>school.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latin typeface="Bradley Hand ITC" panose="03070402050302030203" pitchFamily="66" charset="0"/>
              </a:rPr>
              <a:t>Wear PE kits on PE days – Wednesday/Thursday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Make sure clothes and PE kit are clearly labelled with the correct name - especially second hand </a:t>
            </a:r>
            <a:r>
              <a:rPr lang="en-GB" b="1" dirty="0" smtClean="0">
                <a:latin typeface="Bradley Hand ITC" panose="03070402050302030203" pitchFamily="66" charset="0"/>
              </a:rPr>
              <a:t>uniform.</a:t>
            </a:r>
          </a:p>
          <a:p>
            <a:r>
              <a:rPr lang="en-GB" b="1" dirty="0" smtClean="0">
                <a:latin typeface="Bradley Hand ITC" panose="03070402050302030203" pitchFamily="66" charset="0"/>
              </a:rPr>
              <a:t>No pencil cases </a:t>
            </a:r>
            <a:r>
              <a:rPr lang="en-GB" b="1" dirty="0" err="1" smtClean="0">
                <a:latin typeface="Bradley Hand ITC" panose="03070402050302030203" pitchFamily="66" charset="0"/>
              </a:rPr>
              <a:t>etc</a:t>
            </a:r>
            <a:r>
              <a:rPr lang="en-GB" b="1" dirty="0" smtClean="0">
                <a:latin typeface="Bradley Hand ITC" panose="03070402050302030203" pitchFamily="66" charset="0"/>
              </a:rPr>
              <a:t> from home.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latin typeface="Bradley Hand ITC" panose="03070402050302030203" pitchFamily="66" charset="0"/>
              </a:rPr>
              <a:t>Check the </a:t>
            </a:r>
            <a:r>
              <a:rPr lang="en-GB" b="1" dirty="0">
                <a:latin typeface="Bradley Hand ITC" panose="03070402050302030203" pitchFamily="66" charset="0"/>
                <a:hlinkClick r:id="rId2"/>
              </a:rPr>
              <a:t>uniform </a:t>
            </a:r>
            <a:r>
              <a:rPr lang="en-GB" b="1" dirty="0">
                <a:latin typeface="Bradley Hand ITC" panose="03070402050302030203" pitchFamily="66" charset="0"/>
              </a:rPr>
              <a:t> </a:t>
            </a:r>
            <a:r>
              <a:rPr lang="en-GB" b="1" dirty="0" smtClean="0">
                <a:latin typeface="Bradley Hand ITC" panose="03070402050302030203" pitchFamily="66" charset="0"/>
              </a:rPr>
              <a:t>policy. 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64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Useful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818" y="1889760"/>
            <a:ext cx="100932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radley Hand ITC" panose="03070402050302030203" pitchFamily="66" charset="0"/>
              </a:rPr>
              <a:t>School Website:     </a:t>
            </a:r>
            <a:r>
              <a:rPr lang="en-GB" sz="3200" dirty="0">
                <a:hlinkClick r:id="rId2"/>
              </a:rPr>
              <a:t>https://www.bolneyschool.org.uk/</a:t>
            </a:r>
            <a:endParaRPr lang="en-GB" sz="3200" dirty="0"/>
          </a:p>
          <a:p>
            <a:r>
              <a:rPr lang="en-GB" sz="3200" b="1" dirty="0">
                <a:latin typeface="Bradley Hand ITC" panose="03070402050302030203" pitchFamily="66" charset="0"/>
              </a:rPr>
              <a:t>School Phone Number:     01444 881352</a:t>
            </a:r>
          </a:p>
          <a:p>
            <a:r>
              <a:rPr lang="en-GB" sz="3200" b="1" dirty="0">
                <a:latin typeface="Bradley Hand ITC" panose="03070402050302030203" pitchFamily="66" charset="0"/>
              </a:rPr>
              <a:t>Email Zoe in the office:     </a:t>
            </a:r>
            <a:r>
              <a:rPr lang="en-GB" sz="3200" b="1" dirty="0" err="1">
                <a:latin typeface="Bradley Hand ITC" panose="03070402050302030203" pitchFamily="66" charset="0"/>
                <a:hlinkClick r:id="rId3"/>
              </a:rPr>
              <a:t>office@bolneyprimary.school</a:t>
            </a:r>
            <a:endParaRPr lang="en-GB" sz="3200" b="1" dirty="0">
              <a:latin typeface="Bradley Hand ITC" panose="03070402050302030203" pitchFamily="66" charset="0"/>
            </a:endParaRPr>
          </a:p>
          <a:p>
            <a:endParaRPr lang="en-GB" sz="3200" b="1" dirty="0">
              <a:latin typeface="Bradley Hand ITC" panose="03070402050302030203" pitchFamily="66" charset="0"/>
            </a:endParaRPr>
          </a:p>
          <a:p>
            <a:r>
              <a:rPr lang="en-GB" sz="3200" b="1" dirty="0">
                <a:latin typeface="Bradley Hand ITC" panose="03070402050302030203" pitchFamily="66" charset="0"/>
              </a:rPr>
              <a:t>Class Teacher email: mpitt@bolneyprimary.school</a:t>
            </a:r>
          </a:p>
          <a:p>
            <a:r>
              <a:rPr lang="en-GB" sz="3200" dirty="0">
                <a:latin typeface="Bradley Hand ITC" panose="03070402050302030203" pitchFamily="66" charset="0"/>
              </a:rPr>
              <a:t>Please do not expect an immediate response. If you message is urgent, email the school office.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40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09" y="27867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96" y="1501711"/>
            <a:ext cx="4344080" cy="3014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9196" y="4470373"/>
            <a:ext cx="459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hlinkClick r:id="rId3"/>
              </a:rPr>
              <a:t>Zones of Regulation</a:t>
            </a:r>
            <a:r>
              <a:rPr lang="en-GB" sz="4000" dirty="0"/>
              <a:t> </a:t>
            </a:r>
            <a:r>
              <a:rPr lang="en-GB" sz="1400" dirty="0"/>
              <a:t>– more information on the school website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74" y="1420019"/>
            <a:ext cx="6995024" cy="2264817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62" y="4229563"/>
            <a:ext cx="7067959" cy="1619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1356" y="6109892"/>
            <a:ext cx="1012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radley Hand ITC" panose="03070402050302030203" pitchFamily="66" charset="0"/>
              </a:rPr>
              <a:t>Talk to your children and talk to us – we are here to listen and help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127" y="3650114"/>
            <a:ext cx="472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Anna Freud Centre for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376409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A Typical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Bradley Hand ITC" panose="03070402050302030203" pitchFamily="66" charset="0"/>
              </a:rPr>
              <a:t>Early Morning Work – handwriting, spelling, times tables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Assembly 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 smtClean="0">
                <a:latin typeface="Bradley Hand ITC" panose="03070402050302030203" pitchFamily="66" charset="0"/>
              </a:rPr>
              <a:t>English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latin typeface="Bradley Hand ITC" panose="03070402050302030203" pitchFamily="66" charset="0"/>
              </a:rPr>
              <a:t>Break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Maths</a:t>
            </a:r>
            <a:endParaRPr lang="en-GB" b="1" dirty="0">
              <a:latin typeface="Bradley Hand ITC" panose="03070402050302030203" pitchFamily="66" charset="0"/>
            </a:endParaRPr>
          </a:p>
          <a:p>
            <a:r>
              <a:rPr lang="en-GB" b="1" dirty="0">
                <a:latin typeface="Bradley Hand ITC" panose="03070402050302030203" pitchFamily="66" charset="0"/>
              </a:rPr>
              <a:t>Lunchtime</a:t>
            </a:r>
          </a:p>
          <a:p>
            <a:r>
              <a:rPr lang="en-GB" b="1" dirty="0">
                <a:latin typeface="Bradley Hand ITC" panose="03070402050302030203" pitchFamily="66" charset="0"/>
              </a:rPr>
              <a:t>Art, Computing, History, Geography, Science, RE, RHE, Music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23234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A Typical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52" y="1433474"/>
            <a:ext cx="10528508" cy="47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47" y="0"/>
            <a:ext cx="7080432" cy="101305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Our 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34" y="949006"/>
            <a:ext cx="7986452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395" y="491235"/>
            <a:ext cx="8413209" cy="58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adley Hand ITC" panose="03070402050302030203" pitchFamily="66" charset="0"/>
              </a:rPr>
              <a:t>Our class book for this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5C712-9660-48A3-9DAD-1D459CDC5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840480" y="2072640"/>
            <a:ext cx="7689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Not essential but own copies are really useful for engagement and following along in </a:t>
            </a: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lessons.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Limited availability / expensive on amazon and </a:t>
            </a:r>
            <a:r>
              <a:rPr lang="en-GB" sz="2200" b="1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waterstones</a:t>
            </a: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GB" sz="3200" dirty="0"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endParaRPr lang="en-GB" sz="3200" dirty="0" smtClean="0"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endParaRPr lang="en-GB" sz="3200" dirty="0">
              <a:latin typeface="Bradley Hand ITC" panose="03070402050302030203" pitchFamily="66" charset="0"/>
            </a:endParaRPr>
          </a:p>
          <a:p>
            <a:endParaRPr lang="en-GB" sz="3200" dirty="0">
              <a:latin typeface="Bradley Hand ITC" panose="03070402050302030203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37" y="1663338"/>
            <a:ext cx="3209818" cy="477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006" y="4289362"/>
            <a:ext cx="6721422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>
                <a:latin typeface="Bradley Hand ITC" panose="03070402050302030203" pitchFamily="66" charset="0"/>
              </a:rPr>
              <a:t>Home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946" y="1578082"/>
            <a:ext cx="1050174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This should include:</a:t>
            </a:r>
          </a:p>
          <a:p>
            <a:pPr marL="285750" indent="-285750">
              <a:buFontTx/>
              <a:buChar char="-"/>
            </a:pP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Daily </a:t>
            </a:r>
            <a: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reading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Times </a:t>
            </a: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Table Practice – </a:t>
            </a:r>
            <a:r>
              <a:rPr lang="en-GB" sz="2200" b="1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TTRockstars</a:t>
            </a: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 or </a:t>
            </a:r>
            <a:r>
              <a:rPr lang="en-GB" sz="2200" b="1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Numbots</a:t>
            </a:r>
            <a:endParaRPr lang="en-GB" sz="22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     Using </a:t>
            </a:r>
            <a:r>
              <a:rPr lang="en-GB" sz="2200" b="1" dirty="0">
                <a:solidFill>
                  <a:schemeClr val="accent1"/>
                </a:solidFill>
                <a:latin typeface="Bradley Hand ITC" panose="03070402050302030203" pitchFamily="66" charset="0"/>
              </a:rPr>
              <a:t>real life maths – shopping, baking, measuring and telling the time for </a:t>
            </a:r>
            <a: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  example.</a:t>
            </a:r>
          </a:p>
          <a:p>
            <a:endParaRPr lang="en-GB" sz="22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Spelling – a rule or list of words each week.</a:t>
            </a:r>
            <a:b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</a:br>
            <a:r>
              <a:rPr lang="en-GB" sz="2200" b="1" dirty="0" smtClean="0">
                <a:solidFill>
                  <a:schemeClr val="accent1"/>
                </a:solidFill>
                <a:latin typeface="Bradley Hand ITC" panose="03070402050302030203" pitchFamily="66" charset="0"/>
              </a:rPr>
              <a:t>This will be put on the class page or sent home as a worksheet/activity.</a:t>
            </a:r>
          </a:p>
          <a:p>
            <a:pPr marL="285750" indent="-285750">
              <a:buFontTx/>
              <a:buChar char="-"/>
            </a:pPr>
            <a:endParaRPr lang="en-GB" sz="2200" b="1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latin typeface="Bradley Hand ITC" panose="03070402050302030203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95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643" y="22687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adley Hand ITC" panose="03070402050302030203" pitchFamily="66" charset="0"/>
              </a:rPr>
              <a:t>Home Learning</a:t>
            </a:r>
            <a:endParaRPr lang="en-GB" sz="6000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Bradley Hand ITC" panose="03070402050302030203" pitchFamily="66" charset="0"/>
              </a:rPr>
              <a:t>Will be sent home on </a:t>
            </a:r>
            <a:r>
              <a:rPr lang="en-GB" sz="3200" b="1" dirty="0">
                <a:latin typeface="Bradley Hand ITC" panose="03070402050302030203" pitchFamily="66" charset="0"/>
              </a:rPr>
              <a:t>Friday</a:t>
            </a:r>
          </a:p>
          <a:p>
            <a:pPr marL="0" indent="0">
              <a:buNone/>
            </a:pPr>
            <a:endParaRPr lang="en-GB" sz="32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endParaRPr lang="en-GB" sz="3200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3200" dirty="0">
                <a:latin typeface="Bradley Hand ITC" panose="03070402050302030203" pitchFamily="66" charset="0"/>
              </a:rPr>
              <a:t>Expected back in and checked on </a:t>
            </a:r>
            <a:r>
              <a:rPr lang="en-GB" sz="3200" b="1" dirty="0">
                <a:latin typeface="Bradley Hand ITC" panose="03070402050302030203" pitchFamily="66" charset="0"/>
              </a:rPr>
              <a:t>Wednesday.</a:t>
            </a:r>
          </a:p>
        </p:txBody>
      </p:sp>
    </p:spTree>
    <p:extLst>
      <p:ext uri="{BB962C8B-B14F-4D97-AF65-F5344CB8AC3E}">
        <p14:creationId xmlns:p14="http://schemas.microsoft.com/office/powerpoint/2010/main" val="104633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662DA-2952-4045-9FDA-5507BE57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045" y="383176"/>
            <a:ext cx="7147242" cy="577029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Bradley Hand ITC" panose="03070402050302030203" pitchFamily="66" charset="0"/>
              </a:rPr>
              <a:t>Home Learning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04E9-8F84-4F08-A1E1-5699F6BCE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68" y="960205"/>
            <a:ext cx="8433210" cy="55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7539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725</TotalTime>
  <Words>288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Bradley Hand ITC</vt:lpstr>
      <vt:lpstr>Calibri</vt:lpstr>
      <vt:lpstr>Corbel</vt:lpstr>
      <vt:lpstr>Basis</vt:lpstr>
      <vt:lpstr>Welcome to  Holly Class</vt:lpstr>
      <vt:lpstr>A Typical Day</vt:lpstr>
      <vt:lpstr>A Typical Week</vt:lpstr>
      <vt:lpstr>Our Project Overview</vt:lpstr>
      <vt:lpstr>PowerPoint Presentation</vt:lpstr>
      <vt:lpstr>Our class book for this term</vt:lpstr>
      <vt:lpstr>Home Learning</vt:lpstr>
      <vt:lpstr>Home Learning</vt:lpstr>
      <vt:lpstr>Home Learning grid</vt:lpstr>
      <vt:lpstr>Quick Reminders</vt:lpstr>
      <vt:lpstr>Useful Information</vt:lpstr>
      <vt:lpstr>Well-being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       Class</dc:title>
  <dc:creator>Lorraine Kenny</dc:creator>
  <cp:lastModifiedBy>Max Pitt</cp:lastModifiedBy>
  <cp:revision>24</cp:revision>
  <cp:lastPrinted>2022-09-20T11:45:10Z</cp:lastPrinted>
  <dcterms:created xsi:type="dcterms:W3CDTF">2022-09-14T06:52:16Z</dcterms:created>
  <dcterms:modified xsi:type="dcterms:W3CDTF">2025-09-10T09:16:35Z</dcterms:modified>
</cp:coreProperties>
</file>