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New RE Co-Ordinator attending Diocese of Chichester courses.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solidFill>
                <a:schemeClr val="tx1"/>
              </a:solidFill>
            </a:rPr>
            <a:t>100% of Year 5 &amp; 6 visited </a:t>
          </a:r>
          <a:r>
            <a:rPr lang="en-GB" sz="1000" dirty="0" err="1">
              <a:solidFill>
                <a:schemeClr val="tx1"/>
              </a:solidFill>
            </a:rPr>
            <a:t>Wintershall</a:t>
          </a:r>
          <a:r>
            <a:rPr lang="en-GB" sz="1000" dirty="0">
              <a:solidFill>
                <a:schemeClr val="tx1"/>
              </a:solidFill>
            </a:rPr>
            <a:t>, taking part in the Stations of The Cross and created their own Stations of the  Cross experience for all classes and families at Easter 2025.</a:t>
          </a:r>
          <a:endParaRPr lang="en-GB" sz="10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Prayers said in every class everyday and in daily worship.</a:t>
          </a:r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50"/>
        </a:solidFill>
      </dgm:spPr>
      <dgm:t>
        <a:bodyPr/>
        <a:lstStyle/>
        <a:p>
          <a:pPr algn="ctr"/>
          <a:r>
            <a:rPr lang="en-GB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50% of children have visited places of worship of other World Religions.</a:t>
          </a:r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0C848897-D1A3-4BD9-AFD6-A2FCD08FEB33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stakeholders represented on the Spirituality Committee; children, teachers and governors.  </a:t>
          </a:r>
        </a:p>
      </dgm:t>
    </dgm:pt>
    <dgm:pt modelId="{15FF43F4-81D7-4AB1-A53E-7FE3871E7902}" type="parTrans" cxnId="{D5E492CE-5918-4C3E-BD66-ED4F1B43AB06}">
      <dgm:prSet/>
      <dgm:spPr/>
      <dgm:t>
        <a:bodyPr/>
        <a:lstStyle/>
        <a:p>
          <a:endParaRPr lang="en-US"/>
        </a:p>
      </dgm:t>
    </dgm:pt>
    <dgm:pt modelId="{695A20DE-62B0-47F3-BAA6-D7672560A732}" type="sibTrans" cxnId="{D5E492CE-5918-4C3E-BD66-ED4F1B43AB06}">
      <dgm:prSet/>
      <dgm:spPr/>
      <dgm:t>
        <a:bodyPr/>
        <a:lstStyle/>
        <a:p>
          <a:endParaRPr lang="en-US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classes met a visitor from our sister organisation supporting children in Sierra Leone.</a:t>
          </a:r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Emmanuel Project materials enable 100% of classes to learn about World Religions. </a:t>
          </a:r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8B9C0E67-BB2B-4E40-91BF-A5816A8BD03E}">
      <dgm:prSet phldrT="[Text]"/>
      <dgm:spPr>
        <a:solidFill>
          <a:srgbClr val="FF0000"/>
        </a:solidFill>
      </dgm:spPr>
      <dgm:t>
        <a:bodyPr/>
        <a:lstStyle/>
        <a:p>
          <a:pPr algn="ctr"/>
          <a:r>
            <a:rPr lang="en-GB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Weekly Assemblies conducted in church.</a:t>
          </a:r>
        </a:p>
      </dgm:t>
    </dgm:pt>
    <dgm:pt modelId="{717A7620-3872-4251-80F9-ED54B8419280}" type="parTrans" cxnId="{C3FEF2A6-7CD7-42D8-A401-9B228C50342F}">
      <dgm:prSet/>
      <dgm:spPr/>
      <dgm:t>
        <a:bodyPr/>
        <a:lstStyle/>
        <a:p>
          <a:endParaRPr lang="en-US"/>
        </a:p>
      </dgm:t>
    </dgm:pt>
    <dgm:pt modelId="{C8BDC640-CA34-4FB8-9FAB-AF3ABE1E56B3}" type="sibTrans" cxnId="{C3FEF2A6-7CD7-42D8-A401-9B228C50342F}">
      <dgm:prSet/>
      <dgm:spPr/>
      <dgm:t>
        <a:bodyPr/>
        <a:lstStyle/>
        <a:p>
          <a:endParaRPr lang="en-US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</dgm:pt>
    <dgm:pt modelId="{27D19B1F-5F71-437F-8730-870D3ABA636C}" type="pres">
      <dgm:prSet presAssocID="{59BE6C6F-66B2-4199-A7BB-CA0C05E6D7D5}" presName="nodeFollowingNodes" presStyleLbl="node1" presStyleIdx="1" presStyleCnt="8" custScaleX="114292" custScaleY="114761" custRadScaleRad="98460" custRadScaleInc="15369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8" custRadScaleRad="99458" custRadScaleInc="-3219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8" custScaleX="111321" custScaleY="139957" custRadScaleRad="96600" custRadScaleInc="-14094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4" presStyleCnt="8" custScaleX="100701" custScaleY="84605" custRadScaleRad="105018" custRadScaleInc="237392">
        <dgm:presLayoutVars>
          <dgm:bulletEnabled val="1"/>
        </dgm:presLayoutVars>
      </dgm:prSet>
      <dgm:spPr/>
    </dgm:pt>
    <dgm:pt modelId="{5E6A574A-E00F-44B6-A5BD-E750AB4CA0E9}" type="pres">
      <dgm:prSet presAssocID="{8B9C0E67-BB2B-4E40-91BF-A5816A8BD03E}" presName="nodeFollowingNodes" presStyleLbl="node1" presStyleIdx="5" presStyleCnt="8" custRadScaleRad="99953" custRadScaleInc="37658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6" presStyleCnt="8" custRadScaleRad="97295" custRadScaleInc="-193537">
        <dgm:presLayoutVars>
          <dgm:bulletEnabled val="1"/>
        </dgm:presLayoutVars>
      </dgm:prSet>
      <dgm:spPr/>
    </dgm:pt>
    <dgm:pt modelId="{1F39F2D4-42C4-4C62-95A6-913541218B2B}" type="pres">
      <dgm:prSet presAssocID="{0C848897-D1A3-4BD9-AFD6-A2FCD08FEB33}" presName="nodeFollowingNodes" presStyleLbl="node1" presStyleIdx="7" presStyleCnt="8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6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44ABE38D-1355-4BAE-A40C-524C524115B6}" type="presOf" srcId="{8B9C0E67-BB2B-4E40-91BF-A5816A8BD03E}" destId="{5E6A574A-E00F-44B6-A5BD-E750AB4CA0E9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C3FEF2A6-7CD7-42D8-A401-9B228C50342F}" srcId="{28698D1D-E192-4F40-A5B1-8A56ADC1AC84}" destId="{8B9C0E67-BB2B-4E40-91BF-A5816A8BD03E}" srcOrd="5" destOrd="0" parTransId="{717A7620-3872-4251-80F9-ED54B8419280}" sibTransId="{C8BDC640-CA34-4FB8-9FAB-AF3ABE1E56B3}"/>
    <dgm:cxn modelId="{D5E492CE-5918-4C3E-BD66-ED4F1B43AB06}" srcId="{28698D1D-E192-4F40-A5B1-8A56ADC1AC84}" destId="{0C848897-D1A3-4BD9-AFD6-A2FCD08FEB33}" srcOrd="7" destOrd="0" parTransId="{15FF43F4-81D7-4AB1-A53E-7FE3871E7902}" sibTransId="{695A20DE-62B0-47F3-BAA6-D7672560A732}"/>
    <dgm:cxn modelId="{412EC7D2-BC99-48A6-9178-667374A68E4E}" srcId="{28698D1D-E192-4F40-A5B1-8A56ADC1AC84}" destId="{C07B317C-D823-4AB5-B39D-EA828B5D2832}" srcOrd="4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7AA36F2-478B-45EE-94C9-071F374F1450}" type="presOf" srcId="{0C848897-D1A3-4BD9-AFD6-A2FCD08FEB33}" destId="{1F39F2D4-42C4-4C62-95A6-913541218B2B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5CAF04F-DB9F-4C57-BECA-E8140B038E84}" type="presParOf" srcId="{62848F2D-D1C9-4946-87B9-0B442AAA7D4C}" destId="{D0BBC845-EF88-43B0-80CE-F2346E21D3E2}" srcOrd="5" destOrd="0" presId="urn:microsoft.com/office/officeart/2005/8/layout/cycle3"/>
    <dgm:cxn modelId="{D7C72A98-FC25-416F-8BF6-088C78B1E50D}" type="presParOf" srcId="{62848F2D-D1C9-4946-87B9-0B442AAA7D4C}" destId="{5E6A574A-E00F-44B6-A5BD-E750AB4CA0E9}" srcOrd="6" destOrd="0" presId="urn:microsoft.com/office/officeart/2005/8/layout/cycle3"/>
    <dgm:cxn modelId="{25C825B6-7660-4ECF-BE82-1E2D9C6885E9}" type="presParOf" srcId="{62848F2D-D1C9-4946-87B9-0B442AAA7D4C}" destId="{324276DC-1A35-4AE0-86DA-38C5D1EB12A9}" srcOrd="7" destOrd="0" presId="urn:microsoft.com/office/officeart/2005/8/layout/cycle3"/>
    <dgm:cxn modelId="{F6D41ACD-873D-415C-AED7-54CB9650F26D}" type="presParOf" srcId="{62848F2D-D1C9-4946-87B9-0B442AAA7D4C}" destId="{1F39F2D4-42C4-4C62-95A6-913541218B2B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360954" y="9391"/>
          <a:ext cx="6162800" cy="6162800"/>
        </a:xfrm>
        <a:prstGeom prst="circularArrow">
          <a:avLst>
            <a:gd name="adj1" fmla="val 5544"/>
            <a:gd name="adj2" fmla="val 330680"/>
            <a:gd name="adj3" fmla="val 14632656"/>
            <a:gd name="adj4" fmla="val 1688364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578349" y="35275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New RE Co-Ordinator attending Diocese of Chichester courses.</a:t>
          </a:r>
        </a:p>
      </dsp:txBody>
      <dsp:txXfrm>
        <a:off x="3621275" y="78201"/>
        <a:ext cx="1672849" cy="793498"/>
      </dsp:txXfrm>
    </dsp:sp>
    <dsp:sp modelId="{27D19B1F-5F71-437F-8730-870D3ABA636C}">
      <dsp:nvSpPr>
        <dsp:cNvPr id="0" name=""/>
        <dsp:cNvSpPr/>
      </dsp:nvSpPr>
      <dsp:spPr>
        <a:xfrm>
          <a:off x="5467793" y="975198"/>
          <a:ext cx="2010055" cy="1009151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Emmanuel Project materials enable 100% of classes to learn about World Religions. </a:t>
          </a:r>
        </a:p>
      </dsp:txBody>
      <dsp:txXfrm>
        <a:off x="5517056" y="1024461"/>
        <a:ext cx="1911529" cy="910625"/>
      </dsp:txXfrm>
    </dsp:sp>
    <dsp:sp modelId="{F552EF09-E40D-4E05-A123-A6E41E0580F0}">
      <dsp:nvSpPr>
        <dsp:cNvPr id="0" name=""/>
        <dsp:cNvSpPr/>
      </dsp:nvSpPr>
      <dsp:spPr>
        <a:xfrm>
          <a:off x="6191504" y="2604600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classes met a visitor from our sister organisation supporting children in Sierra Leone.</a:t>
          </a:r>
        </a:p>
      </dsp:txBody>
      <dsp:txXfrm>
        <a:off x="6234430" y="2647526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5441597" y="4097760"/>
          <a:ext cx="1957804" cy="1230713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</a:rPr>
            <a:t>100% of Year 5 &amp; 6 visited </a:t>
          </a:r>
          <a:r>
            <a:rPr lang="en-GB" sz="1000" kern="1200" dirty="0" err="1">
              <a:solidFill>
                <a:schemeClr val="tx1"/>
              </a:solidFill>
            </a:rPr>
            <a:t>Wintershall</a:t>
          </a:r>
          <a:r>
            <a:rPr lang="en-GB" sz="1000" kern="1200" dirty="0">
              <a:solidFill>
                <a:schemeClr val="tx1"/>
              </a:solidFill>
            </a:rPr>
            <a:t>, taking part in the Stations of The Cross and created their own Stations of the  Cross experience for all classes and families at Easter 2025.</a:t>
          </a:r>
          <a:endParaRPr lang="en-GB" sz="1000" kern="1200" dirty="0">
            <a:solidFill>
              <a:schemeClr val="tx1"/>
            </a:solidFill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501675" y="4157838"/>
        <a:ext cx="1837648" cy="1110557"/>
      </dsp:txXfrm>
    </dsp:sp>
    <dsp:sp modelId="{D0BBC845-EF88-43B0-80CE-F2346E21D3E2}">
      <dsp:nvSpPr>
        <dsp:cNvPr id="0" name=""/>
        <dsp:cNvSpPr/>
      </dsp:nvSpPr>
      <dsp:spPr>
        <a:xfrm>
          <a:off x="822570" y="2492551"/>
          <a:ext cx="1771030" cy="743974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Prayers said in every class everyday and in daily worship.</a:t>
          </a:r>
        </a:p>
      </dsp:txBody>
      <dsp:txXfrm>
        <a:off x="858888" y="2528869"/>
        <a:ext cx="1698394" cy="671338"/>
      </dsp:txXfrm>
    </dsp:sp>
    <dsp:sp modelId="{5E6A574A-E00F-44B6-A5BD-E750AB4CA0E9}">
      <dsp:nvSpPr>
        <dsp:cNvPr id="0" name=""/>
        <dsp:cNvSpPr/>
      </dsp:nvSpPr>
      <dsp:spPr>
        <a:xfrm>
          <a:off x="1302004" y="3974237"/>
          <a:ext cx="1758701" cy="87935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Weekly Assemblies conducted in church.</a:t>
          </a:r>
        </a:p>
      </dsp:txBody>
      <dsp:txXfrm>
        <a:off x="1344930" y="4017163"/>
        <a:ext cx="1672849" cy="793498"/>
      </dsp:txXfrm>
    </dsp:sp>
    <dsp:sp modelId="{324276DC-1A35-4AE0-86DA-38C5D1EB12A9}">
      <dsp:nvSpPr>
        <dsp:cNvPr id="0" name=""/>
        <dsp:cNvSpPr/>
      </dsp:nvSpPr>
      <dsp:spPr>
        <a:xfrm>
          <a:off x="3021207" y="5158869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50% of children have visited places of worship of other World Religions.</a:t>
          </a:r>
        </a:p>
      </dsp:txBody>
      <dsp:txXfrm>
        <a:off x="3064133" y="5201795"/>
        <a:ext cx="1672849" cy="793498"/>
      </dsp:txXfrm>
    </dsp:sp>
    <dsp:sp modelId="{1F39F2D4-42C4-4C62-95A6-913541218B2B}">
      <dsp:nvSpPr>
        <dsp:cNvPr id="0" name=""/>
        <dsp:cNvSpPr/>
      </dsp:nvSpPr>
      <dsp:spPr>
        <a:xfrm>
          <a:off x="1720030" y="805016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stakeholders represented on the Spirituality Committee; children, teachers and governors.  </a:t>
          </a:r>
        </a:p>
      </dsp:txBody>
      <dsp:txXfrm>
        <a:off x="1762956" y="847942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71161146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Religious Education</a:t>
            </a:r>
            <a:b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130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Sarah Cheney</cp:lastModifiedBy>
  <cp:revision>33</cp:revision>
  <dcterms:created xsi:type="dcterms:W3CDTF">2015-12-14T14:06:32Z</dcterms:created>
  <dcterms:modified xsi:type="dcterms:W3CDTF">2025-07-07T21:59:08Z</dcterms:modified>
</cp:coreProperties>
</file>