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The assessment materials are being shared amongst staff in the autumn term.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Teach Computing Scheme has been cross referenced to our progression of skills document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Online Safety Training will be carried out in September 2025 to all staff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our SEN children have been taught how to use Clicker 8 for all areas of the curriculum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All SEN children have been given a laptop for using at home for access to Clicker and for home learning tasks.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 custT="1"/>
      <dgm:spPr>
        <a:solidFill>
          <a:srgbClr val="FF000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children will be using the online </a:t>
          </a:r>
          <a:r>
            <a:rPr lang="en-GB"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safety resources </a:t>
          </a:r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from West Sussex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online safety newsletter from West Sussex gets sent directly to parents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termly online safety newsletter is written for parents highlighting current news and advice to support them with the safety of our children online.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F86ED184-6EFA-4ABF-8275-3B04B680B16C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attended Clicker training to ensure children are using it</a:t>
          </a:r>
        </a:p>
      </dgm:t>
    </dgm:pt>
    <dgm:pt modelId="{E0E3F89E-FD2C-46EF-8949-9B12A616B99F}" type="parTrans" cxnId="{A777B699-7543-458F-BED4-35DF6435E15F}">
      <dgm:prSet/>
      <dgm:spPr/>
      <dgm:t>
        <a:bodyPr/>
        <a:lstStyle/>
        <a:p>
          <a:endParaRPr lang="en-GB"/>
        </a:p>
      </dgm:t>
    </dgm:pt>
    <dgm:pt modelId="{A5941646-B3B4-42CD-9E55-2E34620A4E0E}" type="sibTrans" cxnId="{A777B699-7543-458F-BED4-35DF6435E15F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9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</dgm:pt>
    <dgm:pt modelId="{27D19B1F-5F71-437F-8730-870D3ABA636C}" type="pres">
      <dgm:prSet presAssocID="{59BE6C6F-66B2-4199-A7BB-CA0C05E6D7D5}" presName="nodeFollowingNodes" presStyleLbl="node1" presStyleIdx="1" presStyleCnt="9" custScaleX="114292" custScaleY="114761" custRadScaleRad="98460" custRadScaleInc="15369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9" custScaleY="135850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9" custScaleX="111321" custScaleY="139957" custRadScaleRad="96600" custRadScaleInc="-14094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9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9" custScaleY="158793" custRadScaleRad="100199" custRadScaleInc="9050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9" custScaleX="119114" custScaleY="128844" custRadScaleRad="106252" custRadScaleInc="25884">
        <dgm:presLayoutVars>
          <dgm:bulletEnabled val="1"/>
        </dgm:presLayoutVars>
      </dgm:prSet>
      <dgm:spPr/>
    </dgm:pt>
    <dgm:pt modelId="{3AFC130C-F1C7-4257-B57D-8D13F9297275}" type="pres">
      <dgm:prSet presAssocID="{F86ED184-6EFA-4ABF-8275-3B04B680B16C}" presName="nodeFollowingNodes" presStyleLbl="node1" presStyleIdx="7" presStyleCnt="9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8" presStyleCnt="9" custScaleY="126194" custRadScaleRad="100082" custRadScaleInc="1311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8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A777B699-7543-458F-BED4-35DF6435E15F}" srcId="{28698D1D-E192-4F40-A5B1-8A56ADC1AC84}" destId="{F86ED184-6EFA-4ABF-8275-3B04B680B16C}" srcOrd="7" destOrd="0" parTransId="{E0E3F89E-FD2C-46EF-8949-9B12A616B99F}" sibTransId="{A5941646-B3B4-42CD-9E55-2E34620A4E0E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5B811EF-AA56-499B-88E7-B47D3CE3E018}" type="presOf" srcId="{F86ED184-6EFA-4ABF-8275-3B04B680B16C}" destId="{3AFC130C-F1C7-4257-B57D-8D13F9297275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8DC5E8CF-7FC8-47DB-B203-BF8103482088}" type="presParOf" srcId="{62848F2D-D1C9-4946-87B9-0B442AAA7D4C}" destId="{3AFC130C-F1C7-4257-B57D-8D13F9297275}" srcOrd="8" destOrd="0" presId="urn:microsoft.com/office/officeart/2005/8/layout/cycle3"/>
    <dgm:cxn modelId="{25C825B6-7660-4ECF-BE82-1E2D9C6885E9}" type="presParOf" srcId="{62848F2D-D1C9-4946-87B9-0B442AAA7D4C}" destId="{324276DC-1A35-4AE0-86DA-38C5D1EB12A9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239780" y="-158303"/>
          <a:ext cx="6403947" cy="6403947"/>
        </a:xfrm>
        <a:prstGeom prst="circularArrow">
          <a:avLst>
            <a:gd name="adj1" fmla="val 5544"/>
            <a:gd name="adj2" fmla="val 330680"/>
            <a:gd name="adj3" fmla="val 14748805"/>
            <a:gd name="adj4" fmla="val 1681796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627322" y="-116620"/>
          <a:ext cx="1660754" cy="83037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The assessment materials are being shared amongst staff in the autumn term.</a:t>
          </a:r>
        </a:p>
      </dsp:txBody>
      <dsp:txXfrm>
        <a:off x="3667858" y="-76084"/>
        <a:ext cx="1579682" cy="749305"/>
      </dsp:txXfrm>
    </dsp:sp>
    <dsp:sp modelId="{27D19B1F-5F71-437F-8730-870D3ABA636C}">
      <dsp:nvSpPr>
        <dsp:cNvPr id="0" name=""/>
        <dsp:cNvSpPr/>
      </dsp:nvSpPr>
      <dsp:spPr>
        <a:xfrm>
          <a:off x="5427540" y="669455"/>
          <a:ext cx="1898109" cy="952949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online safety newsletter from West Sussex gets sent directly to parents</a:t>
          </a:r>
        </a:p>
      </dsp:txBody>
      <dsp:txXfrm>
        <a:off x="5474059" y="715974"/>
        <a:ext cx="1805071" cy="859911"/>
      </dsp:txXfrm>
    </dsp:sp>
    <dsp:sp modelId="{F552EF09-E40D-4E05-A123-A6E41E0580F0}">
      <dsp:nvSpPr>
        <dsp:cNvPr id="0" name=""/>
        <dsp:cNvSpPr/>
      </dsp:nvSpPr>
      <dsp:spPr>
        <a:xfrm>
          <a:off x="6316728" y="1991213"/>
          <a:ext cx="1660754" cy="1128067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termly online safety newsletter is written for parents highlighting current news and advice to support them with the safety of our children online.</a:t>
          </a:r>
        </a:p>
      </dsp:txBody>
      <dsp:txXfrm>
        <a:off x="6371796" y="2046281"/>
        <a:ext cx="1550618" cy="1017931"/>
      </dsp:txXfrm>
    </dsp:sp>
    <dsp:sp modelId="{13906293-8EBE-4048-B7E3-657E912DED2B}">
      <dsp:nvSpPr>
        <dsp:cNvPr id="0" name=""/>
        <dsp:cNvSpPr/>
      </dsp:nvSpPr>
      <dsp:spPr>
        <a:xfrm>
          <a:off x="5925630" y="3560179"/>
          <a:ext cx="1848768" cy="1162171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our SEN children have been taught how to use Clicker 8 for all areas of the curriculum</a:t>
          </a:r>
        </a:p>
      </dsp:txBody>
      <dsp:txXfrm>
        <a:off x="5982363" y="3616912"/>
        <a:ext cx="1735302" cy="1048705"/>
      </dsp:txXfrm>
    </dsp:sp>
    <dsp:sp modelId="{ADE87D86-2003-491A-A1F1-F71A7803E543}">
      <dsp:nvSpPr>
        <dsp:cNvPr id="0" name=""/>
        <dsp:cNvSpPr/>
      </dsp:nvSpPr>
      <dsp:spPr>
        <a:xfrm>
          <a:off x="4561343" y="5180474"/>
          <a:ext cx="1660754" cy="83037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All SEN children have been given a laptop for using at home for access to Clicker and for home learning tasks.</a:t>
          </a:r>
        </a:p>
      </dsp:txBody>
      <dsp:txXfrm>
        <a:off x="4601879" y="5221010"/>
        <a:ext cx="1579682" cy="749305"/>
      </dsp:txXfrm>
    </dsp:sp>
    <dsp:sp modelId="{5A5F86F0-940C-4CC7-8AF3-3356DE242810}">
      <dsp:nvSpPr>
        <dsp:cNvPr id="0" name=""/>
        <dsp:cNvSpPr/>
      </dsp:nvSpPr>
      <dsp:spPr>
        <a:xfrm>
          <a:off x="2546822" y="4884135"/>
          <a:ext cx="1660754" cy="131858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children will be using the online </a:t>
          </a:r>
          <a:r>
            <a:rPr lang="en-GB" sz="1000" kern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safety resources </a:t>
          </a: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from West Sussex</a:t>
          </a:r>
        </a:p>
      </dsp:txBody>
      <dsp:txXfrm>
        <a:off x="2611190" y="4948503"/>
        <a:ext cx="1532018" cy="1189844"/>
      </dsp:txXfrm>
    </dsp:sp>
    <dsp:sp modelId="{D0BBC845-EF88-43B0-80CE-F2346E21D3E2}">
      <dsp:nvSpPr>
        <dsp:cNvPr id="0" name=""/>
        <dsp:cNvSpPr/>
      </dsp:nvSpPr>
      <dsp:spPr>
        <a:xfrm>
          <a:off x="753965" y="3519305"/>
          <a:ext cx="1978191" cy="1069891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Teach Computing Scheme has been cross referenced to our progression of skills document</a:t>
          </a:r>
        </a:p>
      </dsp:txBody>
      <dsp:txXfrm>
        <a:off x="806193" y="3571533"/>
        <a:ext cx="1873735" cy="965435"/>
      </dsp:txXfrm>
    </dsp:sp>
    <dsp:sp modelId="{3AFC130C-F1C7-4257-B57D-8D13F9297275}">
      <dsp:nvSpPr>
        <dsp:cNvPr id="0" name=""/>
        <dsp:cNvSpPr/>
      </dsp:nvSpPr>
      <dsp:spPr>
        <a:xfrm>
          <a:off x="937916" y="2140058"/>
          <a:ext cx="1660754" cy="830377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attended Clicker training to ensure children are using it</a:t>
          </a:r>
        </a:p>
      </dsp:txBody>
      <dsp:txXfrm>
        <a:off x="978452" y="2180594"/>
        <a:ext cx="1579682" cy="749305"/>
      </dsp:txXfrm>
    </dsp:sp>
    <dsp:sp modelId="{324276DC-1A35-4AE0-86DA-38C5D1EB12A9}">
      <dsp:nvSpPr>
        <dsp:cNvPr id="0" name=""/>
        <dsp:cNvSpPr/>
      </dsp:nvSpPr>
      <dsp:spPr>
        <a:xfrm>
          <a:off x="1887804" y="397416"/>
          <a:ext cx="1660754" cy="104788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Online Safety Training will be carried out in September 2025 to all staff</a:t>
          </a:r>
        </a:p>
      </dsp:txBody>
      <dsp:txXfrm>
        <a:off x="1938958" y="448570"/>
        <a:ext cx="1558446" cy="945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57119654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Computing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153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Clare James</cp:lastModifiedBy>
  <cp:revision>24</cp:revision>
  <dcterms:created xsi:type="dcterms:W3CDTF">2015-12-14T14:06:32Z</dcterms:created>
  <dcterms:modified xsi:type="dcterms:W3CDTF">2025-07-07T15:55:48Z</dcterms:modified>
</cp:coreProperties>
</file>