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EYFS children have met the early learning goal for gross motor skills.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all children have experienced an intra school competition. 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took part in an active orienteering day.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School football team won the locality tournament for the 2</a:t>
          </a:r>
          <a:r>
            <a:rPr lang="en-GB" sz="1000" baseline="30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nd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year in a row.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KS2 children have represented the school at a competition or festival.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Walking bus initiative has been successfully started this </a:t>
          </a:r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year – contributing to opportunities for 60 </a:t>
          </a:r>
          <a:r>
            <a:rPr lang="en-GB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active minutes per day.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experienced a lesson and fundraising activity with an national </a:t>
          </a:r>
          <a:r>
            <a:rPr lang="en-GB" sz="10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gymnastics champion 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– Courtney Orange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children trained as Sports Crew members. Playtimes are now more visibly active as a result.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RadScaleRad="98394" custRadScaleInc="-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8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6293-8EBE-4048-B7E3-657E912DED2B}" type="pres">
      <dgm:prSet presAssocID="{100DAEDB-E449-456C-AE2C-32F1056956F6}" presName="nodeFollowingNodes" presStyleLbl="node1" presStyleIdx="3" presStyleCnt="8" custScaleX="111321" custScaleY="139957" custRadScaleRad="96600" custRadScaleInc="-14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87D86-2003-491A-A1F1-F71A7803E543}" type="pres">
      <dgm:prSet presAssocID="{D242072E-5ED9-450D-BA32-7B798B877114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F86F0-940C-4CC7-8AF3-3356DE242810}" type="pres">
      <dgm:prSet presAssocID="{EDE794AF-6624-460A-9C93-2ADDBA69CF7E}" presName="nodeFollowingNodes" presStyleLbl="node1" presStyleIdx="5" presStyleCnt="8" custRadScaleRad="100199" custRadScaleInc="9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6" presStyleCnt="8" custScaleX="119114" custScaleY="128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7" presStyleCnt="8" custRadScaleRad="102771" custRadScaleInc="-13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60955" y="19119"/>
          <a:ext cx="6162800" cy="6162800"/>
        </a:xfrm>
        <a:prstGeom prst="circularArrow">
          <a:avLst>
            <a:gd name="adj1" fmla="val 5544"/>
            <a:gd name="adj2" fmla="val 330680"/>
            <a:gd name="adj3" fmla="val 14632656"/>
            <a:gd name="adj4" fmla="val 168836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350" y="45003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EYFS children have met the early learning goal for gross motor skills.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621276" y="87929"/>
        <a:ext cx="1672849" cy="793498"/>
      </dsp:txXfrm>
    </dsp:sp>
    <dsp:sp modelId="{27D19B1F-5F71-437F-8730-870D3ABA636C}">
      <dsp:nvSpPr>
        <dsp:cNvPr id="0" name=""/>
        <dsp:cNvSpPr/>
      </dsp:nvSpPr>
      <dsp:spPr>
        <a:xfrm>
          <a:off x="5551833" y="941354"/>
          <a:ext cx="2010055" cy="100915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experienced a lesson and fundraising activity with an national </a:t>
          </a:r>
          <a:r>
            <a:rPr lang="en-GB" sz="1000" kern="12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gymnastics champion 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– Courtney Orange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601096" y="990617"/>
        <a:ext cx="1911529" cy="910625"/>
      </dsp:txXfrm>
    </dsp:sp>
    <dsp:sp modelId="{F552EF09-E40D-4E05-A123-A6E41E0580F0}">
      <dsp:nvSpPr>
        <dsp:cNvPr id="0" name=""/>
        <dsp:cNvSpPr/>
      </dsp:nvSpPr>
      <dsp:spPr>
        <a:xfrm>
          <a:off x="6290448" y="2629491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children trained as Sports Crew members. Playtimes are now more visibly active as a result.</a:t>
          </a:r>
        </a:p>
      </dsp:txBody>
      <dsp:txXfrm>
        <a:off x="6333374" y="2672417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5525637" y="4063916"/>
          <a:ext cx="1957804" cy="123071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School football team won the locality tournament for the 2</a:t>
          </a:r>
          <a:r>
            <a:rPr lang="en-GB" sz="1000" kern="1200" baseline="30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nd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year in a row.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585715" y="4123994"/>
        <a:ext cx="1837648" cy="1110557"/>
      </dsp:txXfrm>
    </dsp:sp>
    <dsp:sp modelId="{ADE87D86-2003-491A-A1F1-F71A7803E543}">
      <dsp:nvSpPr>
        <dsp:cNvPr id="0" name=""/>
        <dsp:cNvSpPr/>
      </dsp:nvSpPr>
      <dsp:spPr>
        <a:xfrm>
          <a:off x="3662388" y="5257550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KS2 children have represented the school at a competition or festival.</a:t>
          </a:r>
          <a:endParaRPr lang="en-GB" sz="9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705314" y="5300476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1686521" y="4370227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Walking bus initiative has been successfully started this </a:t>
          </a:r>
          <a:r>
            <a:rPr lang="en-GB" sz="9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year – contributing to opportunities for 60 </a:t>
          </a:r>
          <a:r>
            <a:rPr lang="en-GB" sz="900" kern="120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active minutes per day.</a:t>
          </a:r>
          <a:endParaRPr lang="en-GB" sz="9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29447" y="4413153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66249" y="2502671"/>
          <a:ext cx="2094860" cy="113299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all children have experienced an intra school competition. </a:t>
          </a:r>
        </a:p>
      </dsp:txBody>
      <dsp:txXfrm>
        <a:off x="921557" y="2557979"/>
        <a:ext cx="1984244" cy="1022374"/>
      </dsp:txXfrm>
    </dsp:sp>
    <dsp:sp modelId="{324276DC-1A35-4AE0-86DA-38C5D1EB12A9}">
      <dsp:nvSpPr>
        <dsp:cNvPr id="0" name=""/>
        <dsp:cNvSpPr/>
      </dsp:nvSpPr>
      <dsp:spPr>
        <a:xfrm>
          <a:off x="1586367" y="901803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took part in an active orienteering day.</a:t>
          </a:r>
          <a:endParaRPr lang="en-GB" sz="9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629293" y="944729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94712312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</a:p>
          <a:p>
            <a:pPr algn="ctr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133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25</cp:revision>
  <dcterms:created xsi:type="dcterms:W3CDTF">2015-12-14T14:06:32Z</dcterms:created>
  <dcterms:modified xsi:type="dcterms:W3CDTF">2024-09-17T15:00:17Z</dcterms:modified>
</cp:coreProperties>
</file>