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305" r:id="rId3"/>
    <p:sldId id="304" r:id="rId4"/>
    <p:sldId id="306" r:id="rId5"/>
    <p:sldId id="301" r:id="rId6"/>
    <p:sldId id="308" r:id="rId7"/>
    <p:sldId id="307" r:id="rId8"/>
    <p:sldId id="302" r:id="rId9"/>
    <p:sldId id="309" r:id="rId10"/>
    <p:sldId id="282" r:id="rId11"/>
    <p:sldId id="258" r:id="rId12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0CE3A-E611-464B-9F1F-66D15E16109D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DCD52-4417-4A97-9C19-66407D631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3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D52-4417-4A97-9C19-66407D6315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880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D52-4417-4A97-9C19-66407D63154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74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D52-4417-4A97-9C19-66407D6315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52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D52-4417-4A97-9C19-66407D6315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64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D52-4417-4A97-9C19-66407D6315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37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D52-4417-4A97-9C19-66407D6315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83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D52-4417-4A97-9C19-66407D6315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7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D52-4417-4A97-9C19-66407D6315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93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D52-4417-4A97-9C19-66407D6315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739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CD52-4417-4A97-9C19-66407D63154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19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C41-B89F-449B-9769-F7B6D0ABA52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6A52-7A6B-42A2-AFA9-B9AD34C2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2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C41-B89F-449B-9769-F7B6D0ABA52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6A52-7A6B-42A2-AFA9-B9AD34C2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26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C41-B89F-449B-9769-F7B6D0ABA52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6A52-7A6B-42A2-AFA9-B9AD34C2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14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C41-B89F-449B-9769-F7B6D0ABA52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6A52-7A6B-42A2-AFA9-B9AD34C2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2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C41-B89F-449B-9769-F7B6D0ABA52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6A52-7A6B-42A2-AFA9-B9AD34C2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33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C41-B89F-449B-9769-F7B6D0ABA52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6A52-7A6B-42A2-AFA9-B9AD34C2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05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C41-B89F-449B-9769-F7B6D0ABA52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6A52-7A6B-42A2-AFA9-B9AD34C2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79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C41-B89F-449B-9769-F7B6D0ABA52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6A52-7A6B-42A2-AFA9-B9AD34C2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65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C41-B89F-449B-9769-F7B6D0ABA52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6A52-7A6B-42A2-AFA9-B9AD34C2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C41-B89F-449B-9769-F7B6D0ABA52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6A52-7A6B-42A2-AFA9-B9AD34C2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4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C41-B89F-449B-9769-F7B6D0ABA52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6A52-7A6B-42A2-AFA9-B9AD34C2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71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48C41-B89F-449B-9769-F7B6D0ABA52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A6A52-7A6B-42A2-AFA9-B9AD34C2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NmyoXBX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NmyoXBX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NmyoXBX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NmyoXBX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NmyoXBX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NmyoXBXm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NmyoXBXm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NmyoXBXm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NmyoXBXm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403" y="2452913"/>
            <a:ext cx="9144000" cy="1433101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  <a:hlinkClick r:id="rId3"/>
              </a:rPr>
              <a:t>   </a:t>
            </a:r>
            <a:endParaRPr lang="en-GB" sz="6600" b="1" dirty="0">
              <a:solidFill>
                <a:srgbClr val="FF0000"/>
              </a:solidFill>
              <a:hlinkClick r:id="rId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30" y="197534"/>
            <a:ext cx="1800225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9015" y="257688"/>
            <a:ext cx="1076325" cy="1095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3610098" y="645177"/>
            <a:ext cx="6474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 smtClean="0"/>
              <a:t>Monday 24th April 2023</a:t>
            </a:r>
            <a:endParaRPr lang="en-GB" sz="4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102058" y="1917388"/>
            <a:ext cx="62115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Big Questions</a:t>
            </a:r>
          </a:p>
          <a:p>
            <a:r>
              <a:rPr lang="en-GB" sz="6600" dirty="0" smtClean="0">
                <a:solidFill>
                  <a:srgbClr val="0070C0"/>
                </a:solidFill>
              </a:rPr>
              <a:t>King’s Coronation</a:t>
            </a:r>
          </a:p>
          <a:p>
            <a:r>
              <a:rPr lang="en-GB" sz="6600" dirty="0" smtClean="0">
                <a:solidFill>
                  <a:srgbClr val="00B050"/>
                </a:solidFill>
              </a:rPr>
              <a:t>Spirituality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015" y="257688"/>
            <a:ext cx="1076325" cy="1095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30" y="197534"/>
            <a:ext cx="1800225" cy="99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664" y="2290446"/>
            <a:ext cx="3534672" cy="4280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4225" y="568365"/>
            <a:ext cx="6113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Reflection Time</a:t>
            </a:r>
            <a:endParaRPr lang="en-GB" sz="66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  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9015" y="257688"/>
            <a:ext cx="1076325" cy="1095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30" y="197534"/>
            <a:ext cx="1800225" cy="99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2205" y="614852"/>
            <a:ext cx="6096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>
                <a:solidFill>
                  <a:srgbClr val="333333"/>
                </a:solidFill>
                <a:latin typeface="inherit"/>
              </a:rPr>
              <a:t>Dear  Lord,</a:t>
            </a:r>
            <a:endParaRPr lang="en-GB" sz="28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333333"/>
                </a:solidFill>
                <a:latin typeface="inherit"/>
              </a:rPr>
              <a:t>Thank-you for this lovely school.</a:t>
            </a:r>
            <a:endParaRPr lang="en-GB" sz="28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333333"/>
                </a:solidFill>
                <a:latin typeface="inherit"/>
              </a:rPr>
              <a:t>Guide us to make the right choices</a:t>
            </a:r>
            <a:endParaRPr lang="en-GB" sz="28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333333"/>
                </a:solidFill>
                <a:latin typeface="inherit"/>
              </a:rPr>
              <a:t>and</a:t>
            </a:r>
            <a:endParaRPr lang="en-GB" sz="28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333333"/>
                </a:solidFill>
                <a:latin typeface="inherit"/>
              </a:rPr>
              <a:t>Help us to remember our values.</a:t>
            </a:r>
            <a:endParaRPr lang="en-GB" sz="28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333333"/>
                </a:solidFill>
                <a:latin typeface="inherit"/>
              </a:rPr>
              <a:t>You hold the hands of everyone and lift the hearts of us all.</a:t>
            </a:r>
            <a:endParaRPr lang="en-GB" sz="28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333333"/>
                </a:solidFill>
                <a:latin typeface="inherit"/>
              </a:rPr>
              <a:t>Watch down on us when we try our best</a:t>
            </a:r>
            <a:endParaRPr lang="en-GB" sz="28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333333"/>
                </a:solidFill>
                <a:latin typeface="inherit"/>
              </a:rPr>
              <a:t>and</a:t>
            </a:r>
            <a:endParaRPr lang="en-GB" sz="28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333333"/>
                </a:solidFill>
                <a:latin typeface="inherit"/>
              </a:rPr>
              <a:t>Help us to work together.</a:t>
            </a:r>
            <a:endParaRPr lang="en-GB" sz="28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333333"/>
                </a:solidFill>
                <a:latin typeface="inherit"/>
              </a:rPr>
              <a:t>We will trust in you forever.</a:t>
            </a:r>
            <a:endParaRPr lang="en-GB" sz="28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333333"/>
                </a:solidFill>
                <a:latin typeface="inherit"/>
              </a:rPr>
              <a:t>Amen</a:t>
            </a:r>
            <a:endParaRPr lang="en-GB" sz="2800" b="0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403" y="2452913"/>
            <a:ext cx="9144000" cy="1433101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  <a:hlinkClick r:id="rId3"/>
              </a:rPr>
              <a:t>   </a:t>
            </a:r>
            <a:endParaRPr lang="en-GB" sz="6600" b="1" dirty="0">
              <a:solidFill>
                <a:srgbClr val="FF0000"/>
              </a:solidFill>
              <a:hlinkClick r:id="rId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30" y="197534"/>
            <a:ext cx="1800225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9015" y="257688"/>
            <a:ext cx="1076325" cy="1095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3610098" y="645177"/>
            <a:ext cx="6474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 smtClean="0"/>
              <a:t>Monday 24th April 2023</a:t>
            </a:r>
            <a:endParaRPr lang="en-GB" sz="4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129807" y="2475337"/>
            <a:ext cx="64525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 smtClean="0">
                <a:solidFill>
                  <a:srgbClr val="FF0000"/>
                </a:solidFill>
              </a:rPr>
              <a:t>Big Questions</a:t>
            </a:r>
            <a:endParaRPr lang="en-GB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6777" y="3860975"/>
            <a:ext cx="4272564" cy="544296"/>
          </a:xfrm>
        </p:spPr>
        <p:txBody>
          <a:bodyPr>
            <a:normAutofit fontScale="90000"/>
          </a:bodyPr>
          <a:lstStyle/>
          <a:p>
            <a:r>
              <a:rPr lang="en-GB" sz="6600" b="1" dirty="0" smtClean="0">
                <a:solidFill>
                  <a:srgbClr val="FF0000"/>
                </a:solidFill>
                <a:hlinkClick r:id="rId3"/>
              </a:rPr>
              <a:t>   </a:t>
            </a:r>
            <a:endParaRPr lang="en-GB" sz="6600" b="1" dirty="0">
              <a:solidFill>
                <a:srgbClr val="FF0000"/>
              </a:solidFill>
              <a:hlinkClick r:id="rId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30" y="197534"/>
            <a:ext cx="1800225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9015" y="257688"/>
            <a:ext cx="1076325" cy="1095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26" name="Picture 2" descr="Celebrating the King's Coronation – Harrow Cou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54" y="0"/>
            <a:ext cx="6738034" cy="674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6777" y="3860975"/>
            <a:ext cx="4272564" cy="544296"/>
          </a:xfrm>
        </p:spPr>
        <p:txBody>
          <a:bodyPr>
            <a:normAutofit fontScale="90000"/>
          </a:bodyPr>
          <a:lstStyle/>
          <a:p>
            <a:r>
              <a:rPr lang="en-GB" sz="6600" b="1" dirty="0" smtClean="0">
                <a:solidFill>
                  <a:srgbClr val="FF0000"/>
                </a:solidFill>
                <a:hlinkClick r:id="rId3"/>
              </a:rPr>
              <a:t>   </a:t>
            </a:r>
            <a:endParaRPr lang="en-GB" sz="6600" b="1" dirty="0">
              <a:solidFill>
                <a:srgbClr val="FF0000"/>
              </a:solidFill>
              <a:hlinkClick r:id="rId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30" y="197534"/>
            <a:ext cx="1800225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9015" y="257688"/>
            <a:ext cx="1076325" cy="1095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1476" y="197534"/>
            <a:ext cx="4628410" cy="662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403" y="2452913"/>
            <a:ext cx="9144000" cy="1433101"/>
          </a:xfrm>
        </p:spPr>
        <p:txBody>
          <a:bodyPr>
            <a:normAutofit/>
          </a:bodyPr>
          <a:lstStyle/>
          <a:p>
            <a:endParaRPr lang="en-GB" sz="6600" b="1" dirty="0">
              <a:solidFill>
                <a:srgbClr val="FF0000"/>
              </a:solidFill>
              <a:hlinkClick r:id="rId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30" y="197534"/>
            <a:ext cx="1800225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9015" y="257688"/>
            <a:ext cx="1076325" cy="1095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3252439" y="361531"/>
            <a:ext cx="6474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i="1" dirty="0" smtClean="0"/>
              <a:t>What does spirituality mean to you?</a:t>
            </a:r>
            <a:endParaRPr lang="en-GB" sz="4000" i="1" dirty="0"/>
          </a:p>
        </p:txBody>
      </p:sp>
      <p:pic>
        <p:nvPicPr>
          <p:cNvPr id="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1785257" y="1684970"/>
            <a:ext cx="8608291" cy="47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403" y="2452913"/>
            <a:ext cx="9144000" cy="1433101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  <a:hlinkClick r:id="rId3"/>
              </a:rPr>
              <a:t>   </a:t>
            </a:r>
            <a:endParaRPr lang="en-GB" sz="6600" b="1" dirty="0">
              <a:solidFill>
                <a:srgbClr val="FF0000"/>
              </a:solidFill>
              <a:hlinkClick r:id="rId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30" y="197534"/>
            <a:ext cx="1800225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9015" y="257688"/>
            <a:ext cx="1076325" cy="1095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1517403" y="1754908"/>
            <a:ext cx="89566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200" i="1" dirty="0" smtClean="0">
                <a:solidFill>
                  <a:srgbClr val="222222"/>
                </a:solidFill>
                <a:latin typeface="inherit"/>
              </a:rPr>
              <a:t>Spirituality </a:t>
            </a:r>
            <a:r>
              <a:rPr lang="en-GB" sz="3200" i="1" dirty="0">
                <a:solidFill>
                  <a:srgbClr val="222222"/>
                </a:solidFill>
                <a:latin typeface="inherit"/>
              </a:rPr>
              <a:t>is </a:t>
            </a:r>
            <a:r>
              <a:rPr lang="en-GB" sz="3200" b="1" i="1" u="sng" dirty="0">
                <a:solidFill>
                  <a:srgbClr val="222222"/>
                </a:solidFill>
                <a:latin typeface="inherit"/>
              </a:rPr>
              <a:t>not</a:t>
            </a:r>
            <a:r>
              <a:rPr lang="en-GB" sz="3200" i="1" dirty="0">
                <a:solidFill>
                  <a:srgbClr val="222222"/>
                </a:solidFill>
                <a:latin typeface="inherit"/>
              </a:rPr>
              <a:t> something we can see; it is something we feel inside ourselves. It is </a:t>
            </a:r>
            <a:r>
              <a:rPr lang="en-GB" sz="3200" i="1" dirty="0" smtClean="0">
                <a:solidFill>
                  <a:srgbClr val="222222"/>
                </a:solidFill>
                <a:latin typeface="inherit"/>
              </a:rPr>
              <a:t>about:</a:t>
            </a:r>
          </a:p>
          <a:p>
            <a:pPr fontAlgn="base"/>
            <a:endParaRPr lang="en-GB" sz="3200" i="1" dirty="0" smtClean="0">
              <a:solidFill>
                <a:srgbClr val="222222"/>
              </a:solidFill>
              <a:latin typeface="inherit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i="1" dirty="0" smtClean="0">
                <a:solidFill>
                  <a:srgbClr val="222222"/>
                </a:solidFill>
                <a:latin typeface="inherit"/>
              </a:rPr>
              <a:t> </a:t>
            </a:r>
            <a:r>
              <a:rPr lang="en-GB" sz="3200" i="1" dirty="0">
                <a:solidFill>
                  <a:srgbClr val="FF0000"/>
                </a:solidFill>
                <a:latin typeface="inherit"/>
              </a:rPr>
              <a:t>awe and wonder</a:t>
            </a:r>
            <a:r>
              <a:rPr lang="en-GB" sz="3200" i="1" dirty="0">
                <a:solidFill>
                  <a:srgbClr val="222222"/>
                </a:solidFill>
                <a:latin typeface="inherit"/>
              </a:rPr>
              <a:t>, </a:t>
            </a:r>
            <a:endParaRPr lang="en-GB" sz="3200" i="1" dirty="0" smtClean="0">
              <a:solidFill>
                <a:srgbClr val="222222"/>
              </a:solidFill>
              <a:latin typeface="inherit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i="1" dirty="0" smtClean="0">
                <a:solidFill>
                  <a:srgbClr val="00B050"/>
                </a:solidFill>
                <a:latin typeface="inherit"/>
              </a:rPr>
              <a:t>asking </a:t>
            </a:r>
            <a:r>
              <a:rPr lang="en-GB" sz="3200" i="1" dirty="0">
                <a:solidFill>
                  <a:srgbClr val="00B050"/>
                </a:solidFill>
                <a:latin typeface="inherit"/>
              </a:rPr>
              <a:t>questions</a:t>
            </a:r>
            <a:r>
              <a:rPr lang="en-GB" sz="3200" i="1" dirty="0">
                <a:solidFill>
                  <a:srgbClr val="222222"/>
                </a:solidFill>
                <a:latin typeface="inherit"/>
              </a:rPr>
              <a:t>, </a:t>
            </a:r>
            <a:endParaRPr lang="en-GB" sz="3200" i="1" dirty="0" smtClean="0">
              <a:solidFill>
                <a:srgbClr val="222222"/>
              </a:solidFill>
              <a:latin typeface="inherit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i="1" dirty="0" smtClean="0">
                <a:solidFill>
                  <a:srgbClr val="0070C0"/>
                </a:solidFill>
                <a:latin typeface="inherit"/>
              </a:rPr>
              <a:t>caring </a:t>
            </a:r>
            <a:r>
              <a:rPr lang="en-GB" sz="3200" i="1" dirty="0">
                <a:solidFill>
                  <a:srgbClr val="0070C0"/>
                </a:solidFill>
                <a:latin typeface="inherit"/>
              </a:rPr>
              <a:t>for nature and living </a:t>
            </a:r>
            <a:r>
              <a:rPr lang="en-GB" sz="3200" i="1" dirty="0" smtClean="0">
                <a:solidFill>
                  <a:srgbClr val="0070C0"/>
                </a:solidFill>
                <a:latin typeface="inherit"/>
              </a:rPr>
              <a:t>things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i="1" dirty="0">
                <a:latin typeface="inherit"/>
              </a:rPr>
              <a:t>w</a:t>
            </a:r>
            <a:r>
              <a:rPr lang="en-GB" sz="3200" i="1" dirty="0" smtClean="0">
                <a:latin typeface="inherit"/>
              </a:rPr>
              <a:t>a</a:t>
            </a:r>
            <a:r>
              <a:rPr lang="en-GB" sz="3200" i="1" dirty="0" smtClean="0">
                <a:solidFill>
                  <a:srgbClr val="222222"/>
                </a:solidFill>
                <a:latin typeface="inherit"/>
              </a:rPr>
              <a:t>nting </a:t>
            </a:r>
            <a:r>
              <a:rPr lang="en-GB" sz="3200" i="1" dirty="0">
                <a:solidFill>
                  <a:srgbClr val="222222"/>
                </a:solidFill>
                <a:latin typeface="inherit"/>
              </a:rPr>
              <a:t>to love and to be loved by people</a:t>
            </a:r>
            <a:endParaRPr lang="en-GB" sz="3200" b="0" i="1" dirty="0">
              <a:solidFill>
                <a:srgbClr val="222222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0935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403" y="2452913"/>
            <a:ext cx="9144000" cy="1433101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  <a:hlinkClick r:id="rId3"/>
              </a:rPr>
              <a:t>  </a:t>
            </a:r>
            <a:endParaRPr lang="en-GB" sz="6600" b="1" dirty="0">
              <a:solidFill>
                <a:srgbClr val="FF0000"/>
              </a:solidFill>
              <a:hlinkClick r:id="rId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30" y="197534"/>
            <a:ext cx="1800225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9015" y="257688"/>
            <a:ext cx="1076325" cy="1095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5475" y="1188134"/>
            <a:ext cx="5347855" cy="470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403" y="2452913"/>
            <a:ext cx="9144000" cy="1433101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  <a:hlinkClick r:id="rId3"/>
              </a:rPr>
              <a:t>   </a:t>
            </a:r>
            <a:endParaRPr lang="en-GB" sz="6600" b="1" dirty="0">
              <a:solidFill>
                <a:srgbClr val="FF0000"/>
              </a:solidFill>
              <a:hlinkClick r:id="rId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30" y="197534"/>
            <a:ext cx="1800225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9015" y="257688"/>
            <a:ext cx="1076325" cy="1095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8164" y="1192197"/>
            <a:ext cx="2613890" cy="2206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287" y="2201572"/>
            <a:ext cx="3325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The ring donut represents the whole person.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0366" y="1854474"/>
            <a:ext cx="3325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The hole is like the spirit: you can’t see it but it is there. 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5661" y="4484453"/>
            <a:ext cx="47947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If there were no hole, it wouldn’t be a ring donut. If we didn’t have spirituality, we wouldn’t be whole.</a:t>
            </a:r>
            <a:endParaRPr lang="en-GB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85887" y="2073240"/>
            <a:ext cx="2395867" cy="2223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818910" y="2073239"/>
            <a:ext cx="2301456" cy="7715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2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403" y="2452913"/>
            <a:ext cx="9144000" cy="1433101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  <a:hlinkClick r:id="rId3"/>
              </a:rPr>
              <a:t>  </a:t>
            </a:r>
            <a:endParaRPr lang="en-GB" sz="6600" b="1" dirty="0">
              <a:solidFill>
                <a:srgbClr val="FF0000"/>
              </a:solidFill>
              <a:hlinkClick r:id="rId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30" y="197534"/>
            <a:ext cx="1800225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9015" y="257688"/>
            <a:ext cx="1076325" cy="1095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47" y="1723045"/>
            <a:ext cx="10931015" cy="43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199</Words>
  <Application>Microsoft Office PowerPoint</Application>
  <PresentationFormat>Widescreen</PresentationFormat>
  <Paragraphs>48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Bradley Hand ITC</vt:lpstr>
      <vt:lpstr>Calibri</vt:lpstr>
      <vt:lpstr>Calibri Light</vt:lpstr>
      <vt:lpstr>inherit</vt:lpstr>
      <vt:lpstr>Trebuchet MS</vt:lpstr>
      <vt:lpstr>Office Theme</vt:lpstr>
      <vt:lpstr>   </vt:lpstr>
      <vt:lpstr>   </vt:lpstr>
      <vt:lpstr>   </vt:lpstr>
      <vt:lpstr>   </vt:lpstr>
      <vt:lpstr>PowerPoint Presentation</vt:lpstr>
      <vt:lpstr>   </vt:lpstr>
      <vt:lpstr>  </vt:lpstr>
      <vt:lpstr>   </vt:lpstr>
      <vt:lpstr>  </vt:lpstr>
      <vt:lpstr>  </vt:lpstr>
      <vt:lpstr>  </vt:lpstr>
    </vt:vector>
  </TitlesOfParts>
  <Company>CHANGE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all 4.7.22 Inset Day</dc:title>
  <dc:creator>Lorraine Kenny</dc:creator>
  <cp:lastModifiedBy>Lorraine Kenny</cp:lastModifiedBy>
  <cp:revision>71</cp:revision>
  <cp:lastPrinted>2022-09-08T06:41:52Z</cp:lastPrinted>
  <dcterms:created xsi:type="dcterms:W3CDTF">2022-07-01T10:39:25Z</dcterms:created>
  <dcterms:modified xsi:type="dcterms:W3CDTF">2023-04-24T09:42:33Z</dcterms:modified>
</cp:coreProperties>
</file>