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-1056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the whole school pantomime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combination of a specialist teacher (25% of teaching) and the use of the Charanga scheme (75% of teaching) promotes a challenging curriculum where all children get the chance to perform, compose, improvise and appraise. 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Evidence of music teaching is improving through the use of photos, videos and elements of notation. This is embedded in 75% of classes. Therefore progression can be seen across the year.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Design and Technology booklets explored to ensure that all aspects of the design process are captured. This will provide the teachers with more evidence when carrying out their assessments.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30% of the school took part in Young Voices at the O2 Arena. This involved the children using their lunchtimes to practice.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 summer book look showed a wide range of media being used in sketch books (including 100% of KS2 children evidencing digital art) with references to a wide range of artists. </a:t>
          </a:r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exploring a range of different media across both DT and </a:t>
          </a:r>
          <a:r>
            <a:rPr lang="en-GB" sz="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 lessons.</a:t>
          </a:r>
          <a:endParaRPr lang="en-GB" sz="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473DC3FD-2A4F-4ECC-BBDF-5966D3A7769A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attend singing assemblies which provide a range of opportunities for the children to explore a range of different songs and hymns as well as preparing for our numerous church services.</a:t>
          </a:r>
        </a:p>
      </dgm:t>
    </dgm:pt>
    <dgm:pt modelId="{6488D6F8-7A1B-4573-BB45-28005A46E8A0}" type="parTrans" cxnId="{343798DC-D1C0-4D71-B119-B468C3C46333}">
      <dgm:prSet/>
      <dgm:spPr/>
      <dgm:t>
        <a:bodyPr/>
        <a:lstStyle/>
        <a:p>
          <a:endParaRPr lang="en-GB"/>
        </a:p>
      </dgm:t>
    </dgm:pt>
    <dgm:pt modelId="{67F6710D-6ED6-4854-B0FC-E248B4C2D216}" type="sibTrans" cxnId="{343798DC-D1C0-4D71-B119-B468C3C46333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</dgm:pt>
    <dgm:pt modelId="{27D19B1F-5F71-437F-8730-870D3ABA636C}" type="pres">
      <dgm:prSet presAssocID="{59BE6C6F-66B2-4199-A7BB-CA0C05E6D7D5}" presName="nodeFollowingNodes" presStyleLbl="node1" presStyleIdx="1" presStyleCnt="8" custScaleX="114292" custScaleY="114761" custRadScaleRad="98460" custRadScaleInc="15369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99666" custRadScaleInc="-1226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11321" custScaleY="139957" custRadScaleRad="96600" custRadScaleInc="-14094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8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5" presStyleCnt="8" custScaleX="119114" custScaleY="128844" custRadScaleRad="102621" custRadScaleInc="39713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6" presStyleCnt="8" custRadScaleRad="104654" custRadScaleInc="17591">
        <dgm:presLayoutVars>
          <dgm:bulletEnabled val="1"/>
        </dgm:presLayoutVars>
      </dgm:prSet>
      <dgm:spPr/>
    </dgm:pt>
    <dgm:pt modelId="{8AC2F2F2-43D8-4CE0-A948-F010D6FD129D}" type="pres">
      <dgm:prSet presAssocID="{473DC3FD-2A4F-4ECC-BBDF-5966D3A7769A}" presName="nodeFollowingNodes" presStyleLbl="node1" presStyleIdx="7" presStyleCnt="8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E8BDFA2E-7C88-4D95-BBE3-6BD1E4086701}" type="presOf" srcId="{473DC3FD-2A4F-4ECC-BBDF-5966D3A7769A}" destId="{8AC2F2F2-43D8-4CE0-A948-F010D6FD129D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5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343798DC-D1C0-4D71-B119-B468C3C46333}" srcId="{28698D1D-E192-4F40-A5B1-8A56ADC1AC84}" destId="{473DC3FD-2A4F-4ECC-BBDF-5966D3A7769A}" srcOrd="7" destOrd="0" parTransId="{6488D6F8-7A1B-4573-BB45-28005A46E8A0}" sibTransId="{67F6710D-6ED6-4854-B0FC-E248B4C2D216}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B5CAF04F-DB9F-4C57-BECA-E8140B038E84}" type="presParOf" srcId="{62848F2D-D1C9-4946-87B9-0B442AAA7D4C}" destId="{D0BBC845-EF88-43B0-80CE-F2346E21D3E2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  <dgm:cxn modelId="{24D824C2-DBB4-490A-907F-2E1100BA4090}" type="presParOf" srcId="{62848F2D-D1C9-4946-87B9-0B442AAA7D4C}" destId="{8AC2F2F2-43D8-4CE0-A948-F010D6FD129D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60954" y="-24452"/>
          <a:ext cx="6162800" cy="6162800"/>
        </a:xfrm>
        <a:prstGeom prst="circularArrow">
          <a:avLst>
            <a:gd name="adj1" fmla="val 5544"/>
            <a:gd name="adj2" fmla="val 330680"/>
            <a:gd name="adj3" fmla="val 14632656"/>
            <a:gd name="adj4" fmla="val 168836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349" y="1431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the whole school pantomime</a:t>
          </a:r>
        </a:p>
      </dsp:txBody>
      <dsp:txXfrm>
        <a:off x="3621275" y="44357"/>
        <a:ext cx="1672849" cy="793498"/>
      </dsp:txXfrm>
    </dsp:sp>
    <dsp:sp modelId="{27D19B1F-5F71-437F-8730-870D3ABA636C}">
      <dsp:nvSpPr>
        <dsp:cNvPr id="0" name=""/>
        <dsp:cNvSpPr/>
      </dsp:nvSpPr>
      <dsp:spPr>
        <a:xfrm>
          <a:off x="5467793" y="941354"/>
          <a:ext cx="2010055" cy="100915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Design and Technology booklets explored to ensure that all aspects of the design process are captured. This will provide the teachers with more evidence when carrying out their assessments.</a:t>
          </a:r>
        </a:p>
      </dsp:txBody>
      <dsp:txXfrm>
        <a:off x="5517056" y="990617"/>
        <a:ext cx="1911529" cy="910625"/>
      </dsp:txXfrm>
    </dsp:sp>
    <dsp:sp modelId="{F552EF09-E40D-4E05-A123-A6E41E0580F0}">
      <dsp:nvSpPr>
        <dsp:cNvPr id="0" name=""/>
        <dsp:cNvSpPr/>
      </dsp:nvSpPr>
      <dsp:spPr>
        <a:xfrm>
          <a:off x="6197535" y="2607072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30% of the school took part in Young Voices at the O2 Arena. This involved the children using their lunchtimes to practice.</a:t>
          </a:r>
        </a:p>
      </dsp:txBody>
      <dsp:txXfrm>
        <a:off x="6240461" y="2649998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5441597" y="4063916"/>
          <a:ext cx="1957804" cy="123071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 summer book look showed a wide range of media being used in sketch books (including 100% of KS2 children evidencing digital art) with references to a wide range of artists. </a:t>
          </a:r>
        </a:p>
      </dsp:txBody>
      <dsp:txXfrm>
        <a:off x="5501675" y="4123994"/>
        <a:ext cx="1837648" cy="1110557"/>
      </dsp:txXfrm>
    </dsp:sp>
    <dsp:sp modelId="{ADE87D86-2003-491A-A1F1-F71A7803E543}">
      <dsp:nvSpPr>
        <dsp:cNvPr id="0" name=""/>
        <dsp:cNvSpPr/>
      </dsp:nvSpPr>
      <dsp:spPr>
        <a:xfrm>
          <a:off x="3578349" y="5257550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exploring a range of different media across both DT and </a:t>
          </a:r>
          <a:r>
            <a:rPr lang="en-GB" sz="800" kern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 lessons.</a:t>
          </a:r>
          <a:endParaRPr lang="en-GB" sz="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621275" y="5300476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1054096" y="3814897"/>
          <a:ext cx="2094860" cy="113299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combination of a specialist teacher (25% of teaching) and the use of the Charanga scheme (75% of teaching) promotes a challenging curriculum where all children get the chance to perform, compose, improvise and appraise. </a:t>
          </a:r>
        </a:p>
      </dsp:txBody>
      <dsp:txXfrm>
        <a:off x="1109404" y="3870205"/>
        <a:ext cx="1984244" cy="1022374"/>
      </dsp:txXfrm>
    </dsp:sp>
    <dsp:sp modelId="{324276DC-1A35-4AE0-86DA-38C5D1EB12A9}">
      <dsp:nvSpPr>
        <dsp:cNvPr id="0" name=""/>
        <dsp:cNvSpPr/>
      </dsp:nvSpPr>
      <dsp:spPr>
        <a:xfrm>
          <a:off x="848693" y="2292571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Evidence of music teaching is improving through the use of photos, videos and elements of notation. This is embedded in 75% of classes. Therefore progression can be seen across the year.</a:t>
          </a:r>
        </a:p>
      </dsp:txBody>
      <dsp:txXfrm>
        <a:off x="891619" y="2335497"/>
        <a:ext cx="1672849" cy="793498"/>
      </dsp:txXfrm>
    </dsp:sp>
    <dsp:sp modelId="{8AC2F2F2-43D8-4CE0-A948-F010D6FD129D}">
      <dsp:nvSpPr>
        <dsp:cNvPr id="0" name=""/>
        <dsp:cNvSpPr/>
      </dsp:nvSpPr>
      <dsp:spPr>
        <a:xfrm>
          <a:off x="1720030" y="771172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attend singing assemblies which provide a range of opportunities for the children to explore a range of different songs and hymns as well as preparing for our numerous church services.</a:t>
          </a:r>
        </a:p>
      </dsp:txBody>
      <dsp:txXfrm>
        <a:off x="1762956" y="814098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3009974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Arts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246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Rebecca Burton</cp:lastModifiedBy>
  <cp:revision>28</cp:revision>
  <cp:lastPrinted>2024-06-27T12:51:03Z</cp:lastPrinted>
  <dcterms:created xsi:type="dcterms:W3CDTF">2015-12-14T14:06:32Z</dcterms:created>
  <dcterms:modified xsi:type="dcterms:W3CDTF">2025-07-14T08:51:19Z</dcterms:modified>
</cp:coreProperties>
</file>