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ca Burton" initials="RB" lastIdx="1" clrIdx="0">
    <p:extLst>
      <p:ext uri="{19B8F6BF-5375-455C-9EA6-DF929625EA0E}">
        <p15:presenceInfo xmlns:p15="http://schemas.microsoft.com/office/powerpoint/2012/main" userId="S-1-5-21-2054382301-123889411-1129275954-11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CB055-58AC-4702-9867-5541EB80E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88272-4776-4E0D-B18A-6FC2BE957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83473-874E-4E24-ADC6-0506E5A45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8FF3E-2F0B-44DA-9712-B4021E55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C236D-05FE-4FEE-AD4A-9F7819B1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69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F9B31-0CEB-4AAB-AD74-4FDE9B66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04701F-53AE-4F31-B473-F745685CB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0D082-FF36-4B97-AE45-FAC972829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BEF8A-CEE1-4F7A-AD93-75921A4D2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1CBCD-9649-4086-BF8B-D9037417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CBC364-3583-4CED-9C06-E8FFB3B2F1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071A8-3742-4992-8636-907D687F6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0973D-256F-4760-B388-07CEE105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8F658-0EF9-4447-BDCC-A25F46EA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77E36-BB47-48B2-81E1-8974FCDB2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1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59141-AAAE-4B87-8FE2-95B8E8D2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8A6C-33D5-4469-840D-8281162D2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1280-4680-41EE-8457-B12E8AC0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D361D-A668-4464-A3B5-2FF9FD61B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3596E-3B78-49DE-B589-A4F49279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5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27A6-356D-4299-A78C-970158511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3F4DE-F60C-4AFD-996D-3C2DD51A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1634-7C76-479D-B28C-2FC173A9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F5B94-CB93-4965-A672-DE8EC7DA7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0B439-299C-4EEB-BC5E-1C2E7DB0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9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BFD1A-CECB-464F-AAB9-CC3E5D4C7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4B3E-DADB-496C-BA46-9F19E8293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233A8-D98E-4F27-A145-5B620B348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6138A-0540-4A23-AF9D-09EBB658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9DBAA-A9DB-45D3-A484-C6A7CD37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F3822-2978-4BE9-86B9-14E2CD02F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6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3D4F-4E8D-4190-80CB-77692262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2DB94-C6A7-4F83-91D5-9B54693ED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1B2AB-84C5-409F-8990-70D440DBD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D43B9-FEF1-428A-BF55-0A5117B31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6C557-31BA-47C5-88DB-BFF14F823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AB7EA7-31ED-4EBF-956A-406FED6E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97B895-9E46-4E8C-ADDF-61869240C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EE1E67-6AB5-447F-9ACA-92C41266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10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1AAAE-7B08-4F6A-BBA6-3A1A665A7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BB2733-3BBD-4E4E-8941-AC14E2030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A1980B-D828-4B7F-8284-8A72F0F4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F48D1-0897-4FF9-BECC-1FF8E7114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4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903FC3-852F-40A8-8FE7-F6C9B096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FD5005-9737-45E1-93F4-919307FD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EB1BF-D0AE-4927-9B9B-CB94D838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62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7597A-203A-4E0A-9C7E-A9FA4C3D1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DA547-13EA-46CA-8D21-2B693EE03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27931-64E6-4800-B494-8FFC29AC6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0413E-F70E-49E5-A36F-6322373C4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1C6A0-5601-4900-9816-F0048023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6F66C-DC39-4980-A8E5-A1FE73EE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8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66DBC-72AF-4C48-B710-421354046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2550C9-C572-49C2-A89D-0A9746FCE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7C1C1-C02C-4FDE-89FE-C59E2847C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6CB7E-C98F-4FE3-A9D2-49D3FFA74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66F61-156F-4FBC-8407-809FCC4E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C5651-B622-4D1F-B176-D31089AF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1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D0BCB4-29B5-4DB9-BC22-97C483E21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3DF03-658F-4762-A6E2-E754174DE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537E4-ACE7-4B8F-A7E3-2B71D6EB1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BF2CC-8364-4DA8-A859-D50F5B592B9E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4E214-09BD-41F2-8085-0C172A5D0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A3196-B002-4015-9FD4-DE73440820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9AC6B-1EE7-4D07-B8B7-CDDFEEC28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90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DFAD88-FA4E-4949-BF87-F0E26599D05F}"/>
              </a:ext>
            </a:extLst>
          </p:cNvPr>
          <p:cNvSpPr txBox="1"/>
          <p:nvPr/>
        </p:nvSpPr>
        <p:spPr>
          <a:xfrm>
            <a:off x="2604656" y="762000"/>
            <a:ext cx="7952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SEND Provision at </a:t>
            </a:r>
            <a:r>
              <a:rPr lang="en-GB" sz="3600" dirty="0" err="1"/>
              <a:t>Bolney</a:t>
            </a:r>
            <a:r>
              <a:rPr lang="en-GB" sz="3600" dirty="0"/>
              <a:t> CEP School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E10AEB-E7F6-417E-957B-A75638A12FE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396" y="2406130"/>
            <a:ext cx="3091208" cy="258150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7154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D94E66-1687-4850-AE3C-CA462D729024}"/>
              </a:ext>
            </a:extLst>
          </p:cNvPr>
          <p:cNvSpPr txBox="1"/>
          <p:nvPr/>
        </p:nvSpPr>
        <p:spPr>
          <a:xfrm>
            <a:off x="420831" y="1554539"/>
            <a:ext cx="645621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Oversee the strategic development of SEN policy and provision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Ensure the implementation of the SEN policy on a day-to-day basis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 key point of contact for colleagues and can offer support and advice for the identification of needs and suitable provision to meet those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Through provision management, they will maintain an overview of the progress of pupils with SEND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Seeks to develop practice to ensure the effectiveness of interventions and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(NASEN – National Association for Special Education Needs)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06FF8-4D98-4890-8F4B-25F3847D0AE4}"/>
              </a:ext>
            </a:extLst>
          </p:cNvPr>
          <p:cNvSpPr txBox="1"/>
          <p:nvPr/>
        </p:nvSpPr>
        <p:spPr>
          <a:xfrm>
            <a:off x="554181" y="429491"/>
            <a:ext cx="8520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u="sng" dirty="0"/>
              <a:t>The Role of a SENDCO in schools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4AF0ED-3678-4FC6-BA2A-94931A28E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348" y="1077363"/>
            <a:ext cx="4045821" cy="53511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571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47F9C0-DB75-4E17-8EE3-06EAA9776158}"/>
              </a:ext>
            </a:extLst>
          </p:cNvPr>
          <p:cNvSpPr txBox="1"/>
          <p:nvPr/>
        </p:nvSpPr>
        <p:spPr>
          <a:xfrm>
            <a:off x="482138" y="366623"/>
            <a:ext cx="10002675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u="sng" dirty="0"/>
              <a:t>Current Interventions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Handwriting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Narrative Therapy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Lego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Phonics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Sensory Circuits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/>
              <a:t>Nessy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/>
              <a:t>Numbots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Class Priority readers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SATs Breakfast Club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Use of Clicker 8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Learning Mentor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r>
              <a:rPr lang="en-GB" sz="2400" dirty="0"/>
              <a:t>These interventions run in addition to the targeted TA/Teacher support that is </a:t>
            </a:r>
          </a:p>
          <a:p>
            <a:r>
              <a:rPr lang="en-GB" sz="2400" dirty="0"/>
              <a:t>highlighted on teachers plans. </a:t>
            </a:r>
          </a:p>
        </p:txBody>
      </p:sp>
    </p:spTree>
    <p:extLst>
      <p:ext uri="{BB962C8B-B14F-4D97-AF65-F5344CB8AC3E}">
        <p14:creationId xmlns:p14="http://schemas.microsoft.com/office/powerpoint/2010/main" val="149240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B611FEB-9A1D-4655-8FFC-8A8C4A5F7E96}"/>
              </a:ext>
            </a:extLst>
          </p:cNvPr>
          <p:cNvSpPr txBox="1"/>
          <p:nvPr/>
        </p:nvSpPr>
        <p:spPr>
          <a:xfrm>
            <a:off x="315884" y="133005"/>
            <a:ext cx="11018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How support is monitored for children with SEND need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873B34-6D6B-4A1F-A9B4-B910E2FCE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82" y="885257"/>
            <a:ext cx="8378792" cy="52554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5CA82A-8781-4EF6-B9C7-FFCF5D7EA2B2}"/>
              </a:ext>
            </a:extLst>
          </p:cNvPr>
          <p:cNvSpPr txBox="1"/>
          <p:nvPr/>
        </p:nvSpPr>
        <p:spPr>
          <a:xfrm>
            <a:off x="8274715" y="4895850"/>
            <a:ext cx="37719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u="sng" dirty="0"/>
              <a:t>Graduated Approach 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Children with SEND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SENDCO writes up provision during pupil progress meeting (x3 yearly)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Teachers review the impact as part of data collection (3x yearly)</a:t>
            </a:r>
          </a:p>
        </p:txBody>
      </p:sp>
    </p:spTree>
    <p:extLst>
      <p:ext uri="{BB962C8B-B14F-4D97-AF65-F5344CB8AC3E}">
        <p14:creationId xmlns:p14="http://schemas.microsoft.com/office/powerpoint/2010/main" val="2136927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D28475-1E4C-466F-97A3-12DED6AB4077}"/>
              </a:ext>
            </a:extLst>
          </p:cNvPr>
          <p:cNvSpPr txBox="1"/>
          <p:nvPr/>
        </p:nvSpPr>
        <p:spPr>
          <a:xfrm>
            <a:off x="315884" y="133005"/>
            <a:ext cx="11018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How support is monitored for children on the SEND register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C643C76-AAB6-4414-A152-FFC5EB84E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64" y="780177"/>
            <a:ext cx="8267942" cy="57845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F10A51-C287-410E-A23B-B48EA93E0689}"/>
              </a:ext>
            </a:extLst>
          </p:cNvPr>
          <p:cNvSpPr txBox="1"/>
          <p:nvPr/>
        </p:nvSpPr>
        <p:spPr>
          <a:xfrm>
            <a:off x="8265190" y="4705350"/>
            <a:ext cx="37719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u="sng" dirty="0"/>
              <a:t>Individual Learning Plans (ILPs)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Children on the SEND register.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SMART targets to work towards larger targets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Teacher create and review these 3x yearly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 be shared with parents.</a:t>
            </a:r>
          </a:p>
        </p:txBody>
      </p:sp>
    </p:spTree>
    <p:extLst>
      <p:ext uri="{BB962C8B-B14F-4D97-AF65-F5344CB8AC3E}">
        <p14:creationId xmlns:p14="http://schemas.microsoft.com/office/powerpoint/2010/main" val="880006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32AFCF-D9AB-4020-86F4-0A06CBEAC3BA}"/>
              </a:ext>
            </a:extLst>
          </p:cNvPr>
          <p:cNvSpPr txBox="1"/>
          <p:nvPr/>
        </p:nvSpPr>
        <p:spPr>
          <a:xfrm>
            <a:off x="314325" y="247650"/>
            <a:ext cx="11018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If further support is needed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A47AD8-4FFA-48B2-8E66-FA9C6B02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991816"/>
            <a:ext cx="7902884" cy="54407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12971F-A28C-42AA-8C51-C13CECDBDC25}"/>
              </a:ext>
            </a:extLst>
          </p:cNvPr>
          <p:cNvSpPr txBox="1"/>
          <p:nvPr/>
        </p:nvSpPr>
        <p:spPr>
          <a:xfrm>
            <a:off x="8298745" y="2453262"/>
            <a:ext cx="3771900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u="sng" dirty="0"/>
              <a:t>Education, Health and Care Plan (EHCP)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If children still are not making adequate progress, and the school deem it necessary, an application for an EHCP will be made to the local authority.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This will bring additional funding to the school for that child.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Time scales are lengthy and often delayed due to lack of specialist staff such as Educational Psychologists.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current climate is the LA are rejecting quite a few applications.</a:t>
            </a:r>
          </a:p>
        </p:txBody>
      </p:sp>
    </p:spTree>
    <p:extLst>
      <p:ext uri="{BB962C8B-B14F-4D97-AF65-F5344CB8AC3E}">
        <p14:creationId xmlns:p14="http://schemas.microsoft.com/office/powerpoint/2010/main" val="66017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308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Burton</dc:creator>
  <cp:lastModifiedBy>Rebecca Burton</cp:lastModifiedBy>
  <cp:revision>19</cp:revision>
  <dcterms:created xsi:type="dcterms:W3CDTF">2024-04-22T12:19:09Z</dcterms:created>
  <dcterms:modified xsi:type="dcterms:W3CDTF">2024-05-15T15:07:23Z</dcterms:modified>
</cp:coreProperties>
</file>