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Year 4 Times Tables check results improved from 2022/23. </a:t>
          </a:r>
          <a:endParaRPr lang="en-GB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TTrockstars</a:t>
          </a:r>
          <a:r>
            <a:rPr lang="en-GB" baseline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and Numbots subscription enables all children to access key number skills practice at home and school.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7" custRadScaleRad="101856" custRadScaleInc="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7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7" custRadScaleRad="100002" custRadScaleInc="9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6293-8EBE-4048-B7E3-657E912DED2B}" type="pres">
      <dgm:prSet presAssocID="{100DAEDB-E449-456C-AE2C-32F1056956F6}" presName="nodeFollowingNodes" presStyleLbl="node1" presStyleIdx="3" presStyleCnt="7" custScaleX="111321" custScaleY="139957" custRadScaleRad="96600" custRadScaleInc="-14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F86F0-940C-4CC7-8AF3-3356DE242810}" type="pres">
      <dgm:prSet presAssocID="{EDE794AF-6624-460A-9C93-2ADDBA69CF7E}" presName="nodeFollowingNodes" presStyleLbl="node1" presStyleIdx="4" presStyleCnt="7" custRadScaleRad="100199" custRadScaleInc="9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5" presStyleCnt="7" custScaleX="119114" custScaleY="128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64D20747-04FD-4BD7-AA58-CDBCA9D45234}" srcId="{28698D1D-E192-4F40-A5B1-8A56ADC1AC84}" destId="{EDE794AF-6624-460A-9C93-2ADDBA69CF7E}" srcOrd="4" destOrd="0" parTransId="{F3C90DE1-B5F5-413D-A6F9-16C1447B71DB}" sibTransId="{404B91A2-0A9B-4BB4-B609-0DCFCD623D9C}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5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3A3400AD-BCA0-4B5E-B181-0C97C5A31AFD}" type="presParOf" srcId="{62848F2D-D1C9-4946-87B9-0B442AAA7D4C}" destId="{5A5F86F0-940C-4CC7-8AF3-3356DE242810}" srcOrd="5" destOrd="0" presId="urn:microsoft.com/office/officeart/2005/8/layout/cycle3"/>
    <dgm:cxn modelId="{B5CAF04F-DB9F-4C57-BECA-E8140B038E84}" type="presParOf" srcId="{62848F2D-D1C9-4946-87B9-0B442AAA7D4C}" destId="{D0BBC845-EF88-43B0-80CE-F2346E21D3E2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79825" y="-112127"/>
          <a:ext cx="6334769" cy="6334769"/>
        </a:xfrm>
        <a:prstGeom prst="circularArrow">
          <a:avLst>
            <a:gd name="adj1" fmla="val 5544"/>
            <a:gd name="adj2" fmla="val 330680"/>
            <a:gd name="adj3" fmla="val 14494109"/>
            <a:gd name="adj4" fmla="val 169626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61742" y="-99103"/>
          <a:ext cx="2002482" cy="100124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sp:txBody>
      <dsp:txXfrm>
        <a:off x="3610619" y="-50226"/>
        <a:ext cx="1904728" cy="903487"/>
      </dsp:txXfrm>
    </dsp:sp>
    <dsp:sp modelId="{27D19B1F-5F71-437F-8730-870D3ABA636C}">
      <dsp:nvSpPr>
        <dsp:cNvPr id="0" name=""/>
        <dsp:cNvSpPr/>
      </dsp:nvSpPr>
      <dsp:spPr>
        <a:xfrm>
          <a:off x="5673119" y="1132510"/>
          <a:ext cx="2288677" cy="1149034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729210" y="1188601"/>
        <a:ext cx="2176495" cy="1036852"/>
      </dsp:txXfrm>
    </dsp:sp>
    <dsp:sp modelId="{F552EF09-E40D-4E05-A123-A6E41E0580F0}">
      <dsp:nvSpPr>
        <dsp:cNvPr id="0" name=""/>
        <dsp:cNvSpPr/>
      </dsp:nvSpPr>
      <dsp:spPr>
        <a:xfrm>
          <a:off x="6181311" y="3223032"/>
          <a:ext cx="2002482" cy="1001241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30188" y="3271909"/>
        <a:ext cx="1904728" cy="903487"/>
      </dsp:txXfrm>
    </dsp:sp>
    <dsp:sp modelId="{13906293-8EBE-4048-B7E3-657E912DED2B}">
      <dsp:nvSpPr>
        <dsp:cNvPr id="0" name=""/>
        <dsp:cNvSpPr/>
      </dsp:nvSpPr>
      <dsp:spPr>
        <a:xfrm>
          <a:off x="4823831" y="4613912"/>
          <a:ext cx="2229183" cy="1401307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892237" y="4682318"/>
        <a:ext cx="2092371" cy="1264495"/>
      </dsp:txXfrm>
    </dsp:sp>
    <dsp:sp modelId="{5A5F86F0-940C-4CC7-8AF3-3356DE242810}">
      <dsp:nvSpPr>
        <dsp:cNvPr id="0" name=""/>
        <dsp:cNvSpPr/>
      </dsp:nvSpPr>
      <dsp:spPr>
        <a:xfrm>
          <a:off x="2207494" y="4951442"/>
          <a:ext cx="2002482" cy="100124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TTrockstars</a:t>
          </a:r>
          <a:r>
            <a:rPr lang="en-GB" sz="1100" kern="1200" baseline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and Numbots subscription enables all children to access key number skills practice at home and school.</a:t>
          </a:r>
          <a:endParaRPr lang="en-GB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256371" y="5000319"/>
        <a:ext cx="1904728" cy="903487"/>
      </dsp:txXfrm>
    </dsp:sp>
    <dsp:sp modelId="{D0BBC845-EF88-43B0-80CE-F2346E21D3E2}">
      <dsp:nvSpPr>
        <dsp:cNvPr id="0" name=""/>
        <dsp:cNvSpPr/>
      </dsp:nvSpPr>
      <dsp:spPr>
        <a:xfrm>
          <a:off x="727105" y="3059008"/>
          <a:ext cx="2385236" cy="1290039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Year 4 Times Tables check results improved from 2022/23. </a:t>
          </a:r>
          <a:endParaRPr lang="en-GB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790080" y="3121983"/>
        <a:ext cx="2259286" cy="1164089"/>
      </dsp:txXfrm>
    </dsp:sp>
    <dsp:sp modelId="{324276DC-1A35-4AE0-86DA-38C5D1EB12A9}">
      <dsp:nvSpPr>
        <dsp:cNvPr id="0" name=""/>
        <dsp:cNvSpPr/>
      </dsp:nvSpPr>
      <dsp:spPr>
        <a:xfrm>
          <a:off x="1440112" y="917998"/>
          <a:ext cx="2002482" cy="1001241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88989" y="966875"/>
        <a:ext cx="1904728" cy="903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18630318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Maths </a:t>
            </a: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91840" y="1223644"/>
            <a:ext cx="18462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100% of EYFS children met the early learning goal for </a:t>
            </a:r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Maths.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44735" y="339634"/>
            <a:ext cx="1731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72% of Year 2 children met the expected standard for Maths.</a:t>
            </a:r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80663" y="1495281"/>
            <a:ext cx="1793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Maths leader led TA training on resources.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77051" y="3544390"/>
            <a:ext cx="16633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Maths</a:t>
            </a:r>
            <a:r>
              <a:rPr lang="en-GB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 led staff meetings on use of resources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40285" y="4921371"/>
            <a:ext cx="1937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All classrooms have engaging Maths working walls for children to use to support their learning. </a:t>
            </a:r>
            <a:br>
              <a:rPr lang="en-GB" sz="1200" dirty="0" smtClean="0">
                <a:solidFill>
                  <a:schemeClr val="bg1"/>
                </a:solidFill>
              </a:rPr>
            </a:br>
            <a:r>
              <a:rPr lang="en-GB" sz="1200" dirty="0" smtClean="0">
                <a:solidFill>
                  <a:schemeClr val="bg1"/>
                </a:solidFill>
              </a:rPr>
              <a:t>These are regularly updated.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101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23</cp:revision>
  <dcterms:created xsi:type="dcterms:W3CDTF">2015-12-14T14:06:32Z</dcterms:created>
  <dcterms:modified xsi:type="dcterms:W3CDTF">2024-09-17T15:30:15Z</dcterms:modified>
</cp:coreProperties>
</file>