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 id="260" r:id="rId9"/>
    <p:sldId id="268" r:id="rId10"/>
    <p:sldId id="269" r:id="rId11"/>
    <p:sldId id="266" r:id="rId12"/>
    <p:sldId id="267" r:id="rId13"/>
    <p:sldId id="261" r:id="rId14"/>
    <p:sldId id="262" r:id="rId15"/>
    <p:sldId id="263" r:id="rId16"/>
    <p:sldId id="270"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DD7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04" autoAdjust="0"/>
    <p:restoredTop sz="94660"/>
  </p:normalViewPr>
  <p:slideViewPr>
    <p:cSldViewPr snapToGrid="0">
      <p:cViewPr varScale="1">
        <p:scale>
          <a:sx n="82" d="100"/>
          <a:sy n="82" d="100"/>
        </p:scale>
        <p:origin x="71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re James" userId="13b20d22-671a-4968-a134-9bd7601cd0ad" providerId="ADAL" clId="{04E56A91-56DC-4AEE-AEAF-030C9C6622A8}"/>
    <pc:docChg chg="custSel modSld">
      <pc:chgData name="Clare James" userId="13b20d22-671a-4968-a134-9bd7601cd0ad" providerId="ADAL" clId="{04E56A91-56DC-4AEE-AEAF-030C9C6622A8}" dt="2026-09-13T13:42:53.719" v="535" actId="255"/>
      <pc:docMkLst>
        <pc:docMk/>
      </pc:docMkLst>
      <pc:sldChg chg="modSp mod">
        <pc:chgData name="Clare James" userId="13b20d22-671a-4968-a134-9bd7601cd0ad" providerId="ADAL" clId="{04E56A91-56DC-4AEE-AEAF-030C9C6622A8}" dt="2026-09-13T13:28:45.674" v="395" actId="1076"/>
        <pc:sldMkLst>
          <pc:docMk/>
          <pc:sldMk cId="3959916310" sldId="256"/>
        </pc:sldMkLst>
        <pc:spChg chg="mod">
          <ac:chgData name="Clare James" userId="13b20d22-671a-4968-a134-9bd7601cd0ad" providerId="ADAL" clId="{04E56A91-56DC-4AEE-AEAF-030C9C6622A8}" dt="2026-09-13T13:28:45.674" v="395" actId="1076"/>
          <ac:spMkLst>
            <pc:docMk/>
            <pc:sldMk cId="3959916310" sldId="256"/>
            <ac:spMk id="2" creationId="{00000000-0000-0000-0000-000000000000}"/>
          </ac:spMkLst>
        </pc:spChg>
        <pc:spChg chg="mod">
          <ac:chgData name="Clare James" userId="13b20d22-671a-4968-a134-9bd7601cd0ad" providerId="ADAL" clId="{04E56A91-56DC-4AEE-AEAF-030C9C6622A8}" dt="2026-09-13T13:28:31.400" v="393" actId="1076"/>
          <ac:spMkLst>
            <pc:docMk/>
            <pc:sldMk cId="3959916310" sldId="256"/>
            <ac:spMk id="3" creationId="{00000000-0000-0000-0000-000000000000}"/>
          </ac:spMkLst>
        </pc:spChg>
      </pc:sldChg>
      <pc:sldChg chg="modSp mod">
        <pc:chgData name="Clare James" userId="13b20d22-671a-4968-a134-9bd7601cd0ad" providerId="ADAL" clId="{04E56A91-56DC-4AEE-AEAF-030C9C6622A8}" dt="2026-09-13T13:29:10.008" v="398" actId="2711"/>
        <pc:sldMkLst>
          <pc:docMk/>
          <pc:sldMk cId="1939904099" sldId="257"/>
        </pc:sldMkLst>
        <pc:spChg chg="mod">
          <ac:chgData name="Clare James" userId="13b20d22-671a-4968-a134-9bd7601cd0ad" providerId="ADAL" clId="{04E56A91-56DC-4AEE-AEAF-030C9C6622A8}" dt="2026-09-13T13:29:01.702" v="397" actId="255"/>
          <ac:spMkLst>
            <pc:docMk/>
            <pc:sldMk cId="1939904099" sldId="257"/>
            <ac:spMk id="2" creationId="{00000000-0000-0000-0000-000000000000}"/>
          </ac:spMkLst>
        </pc:spChg>
        <pc:spChg chg="mod">
          <ac:chgData name="Clare James" userId="13b20d22-671a-4968-a134-9bd7601cd0ad" providerId="ADAL" clId="{04E56A91-56DC-4AEE-AEAF-030C9C6622A8}" dt="2026-09-13T13:29:10.008" v="398" actId="2711"/>
          <ac:spMkLst>
            <pc:docMk/>
            <pc:sldMk cId="1939904099" sldId="257"/>
            <ac:spMk id="3" creationId="{00000000-0000-0000-0000-000000000000}"/>
          </ac:spMkLst>
        </pc:spChg>
      </pc:sldChg>
      <pc:sldChg chg="addSp delSp modSp mod">
        <pc:chgData name="Clare James" userId="13b20d22-671a-4968-a134-9bd7601cd0ad" providerId="ADAL" clId="{04E56A91-56DC-4AEE-AEAF-030C9C6622A8}" dt="2026-09-13T13:29:31.305" v="401" actId="255"/>
        <pc:sldMkLst>
          <pc:docMk/>
          <pc:sldMk cId="1927282737" sldId="258"/>
        </pc:sldMkLst>
        <pc:spChg chg="mod">
          <ac:chgData name="Clare James" userId="13b20d22-671a-4968-a134-9bd7601cd0ad" providerId="ADAL" clId="{04E56A91-56DC-4AEE-AEAF-030C9C6622A8}" dt="2026-09-13T13:29:31.305" v="401" actId="255"/>
          <ac:spMkLst>
            <pc:docMk/>
            <pc:sldMk cId="1927282737" sldId="258"/>
            <ac:spMk id="2" creationId="{00000000-0000-0000-0000-000000000000}"/>
          </ac:spMkLst>
        </pc:spChg>
        <pc:picChg chg="add mod">
          <ac:chgData name="Clare James" userId="13b20d22-671a-4968-a134-9bd7601cd0ad" providerId="ADAL" clId="{04E56A91-56DC-4AEE-AEAF-030C9C6622A8}" dt="2026-08-29T14:09:04.664" v="19" actId="1076"/>
          <ac:picMkLst>
            <pc:docMk/>
            <pc:sldMk cId="1927282737" sldId="258"/>
            <ac:picMk id="5" creationId="{B10279C4-8B28-6B3C-D0AE-80E0316CA346}"/>
          </ac:picMkLst>
        </pc:picChg>
      </pc:sldChg>
      <pc:sldChg chg="addSp delSp modSp mod">
        <pc:chgData name="Clare James" userId="13b20d22-671a-4968-a134-9bd7601cd0ad" providerId="ADAL" clId="{04E56A91-56DC-4AEE-AEAF-030C9C6622A8}" dt="2026-09-13T13:28:06.421" v="392" actId="255"/>
        <pc:sldMkLst>
          <pc:docMk/>
          <pc:sldMk cId="3594321989" sldId="259"/>
        </pc:sldMkLst>
        <pc:spChg chg="mod">
          <ac:chgData name="Clare James" userId="13b20d22-671a-4968-a134-9bd7601cd0ad" providerId="ADAL" clId="{04E56A91-56DC-4AEE-AEAF-030C9C6622A8}" dt="2026-09-13T13:28:06.421" v="392" actId="255"/>
          <ac:spMkLst>
            <pc:docMk/>
            <pc:sldMk cId="3594321989" sldId="259"/>
            <ac:spMk id="7" creationId="{00000000-0000-0000-0000-000000000000}"/>
          </ac:spMkLst>
        </pc:spChg>
        <pc:graphicFrameChg chg="add mod">
          <ac:chgData name="Clare James" userId="13b20d22-671a-4968-a134-9bd7601cd0ad" providerId="ADAL" clId="{04E56A91-56DC-4AEE-AEAF-030C9C6622A8}" dt="2026-08-29T14:08:04.254" v="12" actId="1076"/>
          <ac:graphicFrameMkLst>
            <pc:docMk/>
            <pc:sldMk cId="3594321989" sldId="259"/>
            <ac:graphicFrameMk id="2" creationId="{CD6C58F9-A38A-3EB6-C126-3C742447419E}"/>
          </ac:graphicFrameMkLst>
        </pc:graphicFrameChg>
        <pc:picChg chg="add mod">
          <ac:chgData name="Clare James" userId="13b20d22-671a-4968-a134-9bd7601cd0ad" providerId="ADAL" clId="{04E56A91-56DC-4AEE-AEAF-030C9C6622A8}" dt="2026-08-29T14:08:07.311" v="13" actId="1076"/>
          <ac:picMkLst>
            <pc:docMk/>
            <pc:sldMk cId="3594321989" sldId="259"/>
            <ac:picMk id="6" creationId="{40E8FF5D-57CB-D5AC-44EE-88C0536B86AD}"/>
          </ac:picMkLst>
        </pc:picChg>
      </pc:sldChg>
      <pc:sldChg chg="modSp mod">
        <pc:chgData name="Clare James" userId="13b20d22-671a-4968-a134-9bd7601cd0ad" providerId="ADAL" clId="{04E56A91-56DC-4AEE-AEAF-030C9C6622A8}" dt="2026-09-13T13:29:57.469" v="405" actId="255"/>
        <pc:sldMkLst>
          <pc:docMk/>
          <pc:sldMk cId="1815955087" sldId="260"/>
        </pc:sldMkLst>
        <pc:spChg chg="mod">
          <ac:chgData name="Clare James" userId="13b20d22-671a-4968-a134-9bd7601cd0ad" providerId="ADAL" clId="{04E56A91-56DC-4AEE-AEAF-030C9C6622A8}" dt="2026-09-13T13:29:46.388" v="403" actId="255"/>
          <ac:spMkLst>
            <pc:docMk/>
            <pc:sldMk cId="1815955087" sldId="260"/>
            <ac:spMk id="2" creationId="{00000000-0000-0000-0000-000000000000}"/>
          </ac:spMkLst>
        </pc:spChg>
        <pc:spChg chg="mod">
          <ac:chgData name="Clare James" userId="13b20d22-671a-4968-a134-9bd7601cd0ad" providerId="ADAL" clId="{04E56A91-56DC-4AEE-AEAF-030C9C6622A8}" dt="2026-09-13T13:29:57.469" v="405" actId="255"/>
          <ac:spMkLst>
            <pc:docMk/>
            <pc:sldMk cId="1815955087" sldId="260"/>
            <ac:spMk id="4" creationId="{00000000-0000-0000-0000-000000000000}"/>
          </ac:spMkLst>
        </pc:spChg>
      </pc:sldChg>
      <pc:sldChg chg="modSp mod">
        <pc:chgData name="Clare James" userId="13b20d22-671a-4968-a134-9bd7601cd0ad" providerId="ADAL" clId="{04E56A91-56DC-4AEE-AEAF-030C9C6622A8}" dt="2026-09-13T13:42:53.719" v="535" actId="255"/>
        <pc:sldMkLst>
          <pc:docMk/>
          <pc:sldMk cId="4054649711" sldId="261"/>
        </pc:sldMkLst>
        <pc:spChg chg="mod">
          <ac:chgData name="Clare James" userId="13b20d22-671a-4968-a134-9bd7601cd0ad" providerId="ADAL" clId="{04E56A91-56DC-4AEE-AEAF-030C9C6622A8}" dt="2026-09-13T13:32:53.052" v="422" actId="255"/>
          <ac:spMkLst>
            <pc:docMk/>
            <pc:sldMk cId="4054649711" sldId="261"/>
            <ac:spMk id="2" creationId="{00000000-0000-0000-0000-000000000000}"/>
          </ac:spMkLst>
        </pc:spChg>
        <pc:spChg chg="mod">
          <ac:chgData name="Clare James" userId="13b20d22-671a-4968-a134-9bd7601cd0ad" providerId="ADAL" clId="{04E56A91-56DC-4AEE-AEAF-030C9C6622A8}" dt="2026-09-13T13:42:53.719" v="535" actId="255"/>
          <ac:spMkLst>
            <pc:docMk/>
            <pc:sldMk cId="4054649711" sldId="261"/>
            <ac:spMk id="3" creationId="{00000000-0000-0000-0000-000000000000}"/>
          </ac:spMkLst>
        </pc:spChg>
      </pc:sldChg>
      <pc:sldChg chg="modSp mod">
        <pc:chgData name="Clare James" userId="13b20d22-671a-4968-a134-9bd7601cd0ad" providerId="ADAL" clId="{04E56A91-56DC-4AEE-AEAF-030C9C6622A8}" dt="2026-09-13T13:34:14.552" v="460" actId="255"/>
        <pc:sldMkLst>
          <pc:docMk/>
          <pc:sldMk cId="1219403635" sldId="262"/>
        </pc:sldMkLst>
        <pc:spChg chg="mod">
          <ac:chgData name="Clare James" userId="13b20d22-671a-4968-a134-9bd7601cd0ad" providerId="ADAL" clId="{04E56A91-56DC-4AEE-AEAF-030C9C6622A8}" dt="2026-09-13T13:34:02.525" v="458" actId="255"/>
          <ac:spMkLst>
            <pc:docMk/>
            <pc:sldMk cId="1219403635" sldId="262"/>
            <ac:spMk id="2" creationId="{00000000-0000-0000-0000-000000000000}"/>
          </ac:spMkLst>
        </pc:spChg>
        <pc:spChg chg="mod">
          <ac:chgData name="Clare James" userId="13b20d22-671a-4968-a134-9bd7601cd0ad" providerId="ADAL" clId="{04E56A91-56DC-4AEE-AEAF-030C9C6622A8}" dt="2026-09-13T13:34:14.552" v="460" actId="255"/>
          <ac:spMkLst>
            <pc:docMk/>
            <pc:sldMk cId="1219403635" sldId="262"/>
            <ac:spMk id="4" creationId="{00000000-0000-0000-0000-000000000000}"/>
          </ac:spMkLst>
        </pc:spChg>
      </pc:sldChg>
      <pc:sldChg chg="modSp mod">
        <pc:chgData name="Clare James" userId="13b20d22-671a-4968-a134-9bd7601cd0ad" providerId="ADAL" clId="{04E56A91-56DC-4AEE-AEAF-030C9C6622A8}" dt="2026-09-13T13:34:50.063" v="464" actId="2711"/>
        <pc:sldMkLst>
          <pc:docMk/>
          <pc:sldMk cId="3764098788" sldId="263"/>
        </pc:sldMkLst>
        <pc:spChg chg="mod">
          <ac:chgData name="Clare James" userId="13b20d22-671a-4968-a134-9bd7601cd0ad" providerId="ADAL" clId="{04E56A91-56DC-4AEE-AEAF-030C9C6622A8}" dt="2026-09-13T13:34:33.166" v="462" actId="255"/>
          <ac:spMkLst>
            <pc:docMk/>
            <pc:sldMk cId="3764098788" sldId="263"/>
            <ac:spMk id="2" creationId="{00000000-0000-0000-0000-000000000000}"/>
          </ac:spMkLst>
        </pc:spChg>
        <pc:spChg chg="mod">
          <ac:chgData name="Clare James" userId="13b20d22-671a-4968-a134-9bd7601cd0ad" providerId="ADAL" clId="{04E56A91-56DC-4AEE-AEAF-030C9C6622A8}" dt="2026-09-13T13:34:50.063" v="464" actId="2711"/>
          <ac:spMkLst>
            <pc:docMk/>
            <pc:sldMk cId="3764098788" sldId="263"/>
            <ac:spMk id="5" creationId="{00000000-0000-0000-0000-000000000000}"/>
          </ac:spMkLst>
        </pc:spChg>
        <pc:spChg chg="mod">
          <ac:chgData name="Clare James" userId="13b20d22-671a-4968-a134-9bd7601cd0ad" providerId="ADAL" clId="{04E56A91-56DC-4AEE-AEAF-030C9C6622A8}" dt="2026-09-13T13:34:41.439" v="463" actId="2711"/>
          <ac:spMkLst>
            <pc:docMk/>
            <pc:sldMk cId="3764098788" sldId="263"/>
            <ac:spMk id="8" creationId="{00000000-0000-0000-0000-000000000000}"/>
          </ac:spMkLst>
        </pc:spChg>
      </pc:sldChg>
      <pc:sldChg chg="modSp mod">
        <pc:chgData name="Clare James" userId="13b20d22-671a-4968-a134-9bd7601cd0ad" providerId="ADAL" clId="{04E56A91-56DC-4AEE-AEAF-030C9C6622A8}" dt="2026-09-13T13:32:13.673" v="418" actId="20577"/>
        <pc:sldMkLst>
          <pc:docMk/>
          <pc:sldMk cId="3950763185" sldId="266"/>
        </pc:sldMkLst>
        <pc:spChg chg="mod">
          <ac:chgData name="Clare James" userId="13b20d22-671a-4968-a134-9bd7601cd0ad" providerId="ADAL" clId="{04E56A91-56DC-4AEE-AEAF-030C9C6622A8}" dt="2026-09-13T13:31:11.773" v="414" actId="255"/>
          <ac:spMkLst>
            <pc:docMk/>
            <pc:sldMk cId="3950763185" sldId="266"/>
            <ac:spMk id="2" creationId="{00000000-0000-0000-0000-000000000000}"/>
          </ac:spMkLst>
        </pc:spChg>
        <pc:spChg chg="mod">
          <ac:chgData name="Clare James" userId="13b20d22-671a-4968-a134-9bd7601cd0ad" providerId="ADAL" clId="{04E56A91-56DC-4AEE-AEAF-030C9C6622A8}" dt="2026-09-13T13:32:13.673" v="418" actId="20577"/>
          <ac:spMkLst>
            <pc:docMk/>
            <pc:sldMk cId="3950763185" sldId="266"/>
            <ac:spMk id="3" creationId="{00000000-0000-0000-0000-000000000000}"/>
          </ac:spMkLst>
        </pc:spChg>
      </pc:sldChg>
      <pc:sldChg chg="modSp mod">
        <pc:chgData name="Clare James" userId="13b20d22-671a-4968-a134-9bd7601cd0ad" providerId="ADAL" clId="{04E56A91-56DC-4AEE-AEAF-030C9C6622A8}" dt="2026-09-13T13:32:37.007" v="420" actId="255"/>
        <pc:sldMkLst>
          <pc:docMk/>
          <pc:sldMk cId="1374187951" sldId="267"/>
        </pc:sldMkLst>
        <pc:spChg chg="mod">
          <ac:chgData name="Clare James" userId="13b20d22-671a-4968-a134-9bd7601cd0ad" providerId="ADAL" clId="{04E56A91-56DC-4AEE-AEAF-030C9C6622A8}" dt="2026-09-13T13:32:37.007" v="420" actId="255"/>
          <ac:spMkLst>
            <pc:docMk/>
            <pc:sldMk cId="1374187951" sldId="267"/>
            <ac:spMk id="3" creationId="{00000000-0000-0000-0000-000000000000}"/>
          </ac:spMkLst>
        </pc:spChg>
      </pc:sldChg>
      <pc:sldChg chg="delSp modSp mod">
        <pc:chgData name="Clare James" userId="13b20d22-671a-4968-a134-9bd7601cd0ad" providerId="ADAL" clId="{04E56A91-56DC-4AEE-AEAF-030C9C6622A8}" dt="2026-09-13T13:30:26.440" v="408" actId="478"/>
        <pc:sldMkLst>
          <pc:docMk/>
          <pc:sldMk cId="1529221899" sldId="268"/>
        </pc:sldMkLst>
        <pc:spChg chg="mod">
          <ac:chgData name="Clare James" userId="13b20d22-671a-4968-a134-9bd7601cd0ad" providerId="ADAL" clId="{04E56A91-56DC-4AEE-AEAF-030C9C6622A8}" dt="2026-09-13T13:27:36.994" v="390" actId="20577"/>
          <ac:spMkLst>
            <pc:docMk/>
            <pc:sldMk cId="1529221899" sldId="268"/>
            <ac:spMk id="2" creationId="{00000000-0000-0000-0000-000000000000}"/>
          </ac:spMkLst>
        </pc:spChg>
        <pc:picChg chg="del mod">
          <ac:chgData name="Clare James" userId="13b20d22-671a-4968-a134-9bd7601cd0ad" providerId="ADAL" clId="{04E56A91-56DC-4AEE-AEAF-030C9C6622A8}" dt="2026-09-13T13:30:26.440" v="408" actId="478"/>
          <ac:picMkLst>
            <pc:docMk/>
            <pc:sldMk cId="1529221899" sldId="268"/>
            <ac:picMk id="3" creationId="{00000000-0000-0000-0000-000000000000}"/>
          </ac:picMkLst>
        </pc:picChg>
      </pc:sldChg>
      <pc:sldChg chg="addSp delSp modSp mod">
        <pc:chgData name="Clare James" userId="13b20d22-671a-4968-a134-9bd7601cd0ad" providerId="ADAL" clId="{04E56A91-56DC-4AEE-AEAF-030C9C6622A8}" dt="2026-09-13T13:30:46.261" v="412" actId="1076"/>
        <pc:sldMkLst>
          <pc:docMk/>
          <pc:sldMk cId="3112809502" sldId="269"/>
        </pc:sldMkLst>
        <pc:spChg chg="mod">
          <ac:chgData name="Clare James" userId="13b20d22-671a-4968-a134-9bd7601cd0ad" providerId="ADAL" clId="{04E56A91-56DC-4AEE-AEAF-030C9C6622A8}" dt="2026-09-13T13:30:46.261" v="412" actId="1076"/>
          <ac:spMkLst>
            <pc:docMk/>
            <pc:sldMk cId="3112809502" sldId="269"/>
            <ac:spMk id="2" creationId="{00000000-0000-0000-0000-000000000000}"/>
          </ac:spMkLst>
        </pc:spChg>
        <pc:graphicFrameChg chg="add mod">
          <ac:chgData name="Clare James" userId="13b20d22-671a-4968-a134-9bd7601cd0ad" providerId="ADAL" clId="{04E56A91-56DC-4AEE-AEAF-030C9C6622A8}" dt="2026-08-29T14:02:02.388" v="6" actId="1076"/>
          <ac:graphicFrameMkLst>
            <pc:docMk/>
            <pc:sldMk cId="3112809502" sldId="269"/>
            <ac:graphicFrameMk id="3" creationId="{A3B51583-3CA2-A2A5-A2EF-165F91C5F94C}"/>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AF84529-03F3-40B4-8D27-A8CE85EA1A00}" type="datetimeFigureOut">
              <a:rPr lang="en-GB" smtClean="0"/>
              <a:t>13/09/2026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501EBD-DE0F-4BB7-861C-D6EC341CF1AF}" type="slidenum">
              <a:rPr lang="en-GB" smtClean="0"/>
              <a:t>‹#›</a:t>
            </a:fld>
            <a:endParaRPr lang="en-GB"/>
          </a:p>
        </p:txBody>
      </p:sp>
    </p:spTree>
    <p:extLst>
      <p:ext uri="{BB962C8B-B14F-4D97-AF65-F5344CB8AC3E}">
        <p14:creationId xmlns:p14="http://schemas.microsoft.com/office/powerpoint/2010/main" val="33774937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F84529-03F3-40B4-8D27-A8CE85EA1A00}" type="datetimeFigureOut">
              <a:rPr lang="en-GB" smtClean="0"/>
              <a:t>13/09/2026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501EBD-DE0F-4BB7-861C-D6EC341CF1AF}" type="slidenum">
              <a:rPr lang="en-GB" smtClean="0"/>
              <a:t>‹#›</a:t>
            </a:fld>
            <a:endParaRPr lang="en-GB"/>
          </a:p>
        </p:txBody>
      </p:sp>
    </p:spTree>
    <p:extLst>
      <p:ext uri="{BB962C8B-B14F-4D97-AF65-F5344CB8AC3E}">
        <p14:creationId xmlns:p14="http://schemas.microsoft.com/office/powerpoint/2010/main" val="11980372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AF84529-03F3-40B4-8D27-A8CE85EA1A00}" type="datetimeFigureOut">
              <a:rPr lang="en-GB" smtClean="0"/>
              <a:t>13/09/2026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501EBD-DE0F-4BB7-861C-D6EC341CF1AF}" type="slidenum">
              <a:rPr lang="en-GB" smtClean="0"/>
              <a:t>‹#›</a:t>
            </a:fld>
            <a:endParaRPr lang="en-GB"/>
          </a:p>
        </p:txBody>
      </p:sp>
    </p:spTree>
    <p:extLst>
      <p:ext uri="{BB962C8B-B14F-4D97-AF65-F5344CB8AC3E}">
        <p14:creationId xmlns:p14="http://schemas.microsoft.com/office/powerpoint/2010/main" val="14651931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AF84529-03F3-40B4-8D27-A8CE85EA1A00}" type="datetimeFigureOut">
              <a:rPr lang="en-GB" smtClean="0"/>
              <a:t>13/09/2026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501EBD-DE0F-4BB7-861C-D6EC341CF1AF}" type="slidenum">
              <a:rPr lang="en-GB" smtClean="0"/>
              <a:t>‹#›</a:t>
            </a:fld>
            <a:endParaRPr lang="en-GB"/>
          </a:p>
        </p:txBody>
      </p:sp>
    </p:spTree>
    <p:extLst>
      <p:ext uri="{BB962C8B-B14F-4D97-AF65-F5344CB8AC3E}">
        <p14:creationId xmlns:p14="http://schemas.microsoft.com/office/powerpoint/2010/main" val="39179918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AF84529-03F3-40B4-8D27-A8CE85EA1A00}" type="datetimeFigureOut">
              <a:rPr lang="en-GB" smtClean="0"/>
              <a:t>13/09/2026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0501EBD-DE0F-4BB7-861C-D6EC341CF1AF}" type="slidenum">
              <a:rPr lang="en-GB" smtClean="0"/>
              <a:t>‹#›</a:t>
            </a:fld>
            <a:endParaRPr lang="en-GB"/>
          </a:p>
        </p:txBody>
      </p:sp>
    </p:spTree>
    <p:extLst>
      <p:ext uri="{BB962C8B-B14F-4D97-AF65-F5344CB8AC3E}">
        <p14:creationId xmlns:p14="http://schemas.microsoft.com/office/powerpoint/2010/main" val="993422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AF84529-03F3-40B4-8D27-A8CE85EA1A00}" type="datetimeFigureOut">
              <a:rPr lang="en-GB" smtClean="0"/>
              <a:t>13/09/2026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0501EBD-DE0F-4BB7-861C-D6EC341CF1AF}" type="slidenum">
              <a:rPr lang="en-GB" smtClean="0"/>
              <a:t>‹#›</a:t>
            </a:fld>
            <a:endParaRPr lang="en-GB"/>
          </a:p>
        </p:txBody>
      </p:sp>
    </p:spTree>
    <p:extLst>
      <p:ext uri="{BB962C8B-B14F-4D97-AF65-F5344CB8AC3E}">
        <p14:creationId xmlns:p14="http://schemas.microsoft.com/office/powerpoint/2010/main" val="32453941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F84529-03F3-40B4-8D27-A8CE85EA1A00}" type="datetimeFigureOut">
              <a:rPr lang="en-GB" smtClean="0"/>
              <a:t>13/09/2026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0501EBD-DE0F-4BB7-861C-D6EC341CF1AF}" type="slidenum">
              <a:rPr lang="en-GB" smtClean="0"/>
              <a:t>‹#›</a:t>
            </a:fld>
            <a:endParaRPr lang="en-GB"/>
          </a:p>
        </p:txBody>
      </p:sp>
    </p:spTree>
    <p:extLst>
      <p:ext uri="{BB962C8B-B14F-4D97-AF65-F5344CB8AC3E}">
        <p14:creationId xmlns:p14="http://schemas.microsoft.com/office/powerpoint/2010/main" val="42381453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AF84529-03F3-40B4-8D27-A8CE85EA1A00}" type="datetimeFigureOut">
              <a:rPr lang="en-GB" smtClean="0"/>
              <a:t>13/09/2026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501EBD-DE0F-4BB7-861C-D6EC341CF1AF}" type="slidenum">
              <a:rPr lang="en-GB" smtClean="0"/>
              <a:t>‹#›</a:t>
            </a:fld>
            <a:endParaRPr lang="en-GB"/>
          </a:p>
        </p:txBody>
      </p:sp>
    </p:spTree>
    <p:extLst>
      <p:ext uri="{BB962C8B-B14F-4D97-AF65-F5344CB8AC3E}">
        <p14:creationId xmlns:p14="http://schemas.microsoft.com/office/powerpoint/2010/main" val="13723571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AF84529-03F3-40B4-8D27-A8CE85EA1A00}" type="datetimeFigureOut">
              <a:rPr lang="en-GB" smtClean="0"/>
              <a:t>13/09/2026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501EBD-DE0F-4BB7-861C-D6EC341CF1AF}" type="slidenum">
              <a:rPr lang="en-GB" smtClean="0"/>
              <a:t>‹#›</a:t>
            </a:fld>
            <a:endParaRPr lang="en-GB"/>
          </a:p>
        </p:txBody>
      </p:sp>
    </p:spTree>
    <p:extLst>
      <p:ext uri="{BB962C8B-B14F-4D97-AF65-F5344CB8AC3E}">
        <p14:creationId xmlns:p14="http://schemas.microsoft.com/office/powerpoint/2010/main" val="38052198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F84529-03F3-40B4-8D27-A8CE85EA1A00}" type="datetimeFigureOut">
              <a:rPr lang="en-GB" smtClean="0"/>
              <a:t>13/09/2026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501EBD-DE0F-4BB7-861C-D6EC341CF1AF}" type="slidenum">
              <a:rPr lang="en-GB" smtClean="0"/>
              <a:t>‹#›</a:t>
            </a:fld>
            <a:endParaRPr lang="en-GB"/>
          </a:p>
        </p:txBody>
      </p:sp>
    </p:spTree>
    <p:extLst>
      <p:ext uri="{BB962C8B-B14F-4D97-AF65-F5344CB8AC3E}">
        <p14:creationId xmlns:p14="http://schemas.microsoft.com/office/powerpoint/2010/main" val="20050491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F84529-03F3-40B4-8D27-A8CE85EA1A00}" type="datetimeFigureOut">
              <a:rPr lang="en-GB" smtClean="0"/>
              <a:t>13/09/2026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501EBD-DE0F-4BB7-861C-D6EC341CF1AF}" type="slidenum">
              <a:rPr lang="en-GB" smtClean="0"/>
              <a:t>‹#›</a:t>
            </a:fld>
            <a:endParaRPr lang="en-GB"/>
          </a:p>
        </p:txBody>
      </p:sp>
    </p:spTree>
    <p:extLst>
      <p:ext uri="{BB962C8B-B14F-4D97-AF65-F5344CB8AC3E}">
        <p14:creationId xmlns:p14="http://schemas.microsoft.com/office/powerpoint/2010/main" val="8644262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F84529-03F3-40B4-8D27-A8CE85EA1A00}" type="datetimeFigureOut">
              <a:rPr lang="en-GB" smtClean="0"/>
              <a:t>13/09/2026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501EBD-DE0F-4BB7-861C-D6EC341CF1AF}" type="slidenum">
              <a:rPr lang="en-GB" smtClean="0"/>
              <a:t>‹#›</a:t>
            </a:fld>
            <a:endParaRPr lang="en-GB"/>
          </a:p>
        </p:txBody>
      </p:sp>
    </p:spTree>
    <p:extLst>
      <p:ext uri="{BB962C8B-B14F-4D97-AF65-F5344CB8AC3E}">
        <p14:creationId xmlns:p14="http://schemas.microsoft.com/office/powerpoint/2010/main" val="35022739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package" Target="../embeddings/Microsoft_Word_Document.docx"/><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package" Target="../embeddings/Microsoft_Word_Document1.docx"/><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hyperlink" Target="https://www.literacyshedplus.com/en-gb/browse/reading-vipers"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hyperlink" Target="https://www.bolneyschool.org.uk/website/uniform/223481"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mailto:office@bolneyprimary.school" TargetMode="External"/><Relationship Id="rId2" Type="http://schemas.openxmlformats.org/officeDocument/2006/relationships/hyperlink" Target="https://www.bolneyschool.org.uk/" TargetMode="External"/><Relationship Id="rId1" Type="http://schemas.openxmlformats.org/officeDocument/2006/relationships/slideLayout" Target="../slideLayouts/slideLayout2.xml"/><Relationship Id="rId4" Type="http://schemas.openxmlformats.org/officeDocument/2006/relationships/hyperlink" Target="mailto::cjames@bolneyprimary.school"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bolneyschool.org.uk/website/zones_of_regulation_1/541846" TargetMode="External"/><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hyperlink" Target="https://www.annafreud.org/parents-and-carers/" TargetMode="Externa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34751" y="2055235"/>
            <a:ext cx="9144000" cy="1131310"/>
          </a:xfrm>
        </p:spPr>
        <p:txBody>
          <a:bodyPr>
            <a:normAutofit fontScale="90000"/>
          </a:bodyPr>
          <a:lstStyle/>
          <a:p>
            <a:r>
              <a:rPr lang="en-GB" b="1" dirty="0">
                <a:latin typeface="Kermit" panose="020F0503040000060003" pitchFamily="34" charset="0"/>
              </a:rPr>
              <a:t>Welcome to Silver Birch Class</a:t>
            </a:r>
          </a:p>
        </p:txBody>
      </p:sp>
      <p:sp>
        <p:nvSpPr>
          <p:cNvPr id="3" name="Subtitle 2"/>
          <p:cNvSpPr>
            <a:spLocks noGrp="1"/>
          </p:cNvSpPr>
          <p:nvPr>
            <p:ph type="subTitle" idx="1"/>
          </p:nvPr>
        </p:nvSpPr>
        <p:spPr>
          <a:xfrm>
            <a:off x="1234751" y="4450419"/>
            <a:ext cx="9144000" cy="3401291"/>
          </a:xfrm>
        </p:spPr>
        <p:txBody>
          <a:bodyPr/>
          <a:lstStyle/>
          <a:p>
            <a:r>
              <a:rPr lang="en-GB" dirty="0"/>
              <a:t>  </a:t>
            </a:r>
          </a:p>
        </p:txBody>
      </p:sp>
      <p:pic>
        <p:nvPicPr>
          <p:cNvPr id="4" name="Picture 3"/>
          <p:cNvPicPr>
            <a:picLocks noChangeAspect="1"/>
          </p:cNvPicPr>
          <p:nvPr/>
        </p:nvPicPr>
        <p:blipFill>
          <a:blip r:embed="rId2"/>
          <a:stretch>
            <a:fillRect/>
          </a:stretch>
        </p:blipFill>
        <p:spPr>
          <a:xfrm>
            <a:off x="3958784" y="3186545"/>
            <a:ext cx="4409937" cy="3398693"/>
          </a:xfrm>
          <a:prstGeom prst="rect">
            <a:avLst/>
          </a:prstGeom>
        </p:spPr>
      </p:pic>
      <p:pic>
        <p:nvPicPr>
          <p:cNvPr id="5" name="Picture 4"/>
          <p:cNvPicPr>
            <a:picLocks noChangeAspect="1"/>
          </p:cNvPicPr>
          <p:nvPr/>
        </p:nvPicPr>
        <p:blipFill>
          <a:blip r:embed="rId3"/>
          <a:stretch>
            <a:fillRect/>
          </a:stretch>
        </p:blipFill>
        <p:spPr>
          <a:xfrm>
            <a:off x="2074718" y="120073"/>
            <a:ext cx="8593282" cy="1506915"/>
          </a:xfrm>
          <a:prstGeom prst="rect">
            <a:avLst/>
          </a:prstGeom>
        </p:spPr>
      </p:pic>
    </p:spTree>
    <p:extLst>
      <p:ext uri="{BB962C8B-B14F-4D97-AF65-F5344CB8AC3E}">
        <p14:creationId xmlns:p14="http://schemas.microsoft.com/office/powerpoint/2010/main" val="39599163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600" b="1" dirty="0">
                <a:latin typeface="Kermit" panose="020F0503040000060003" pitchFamily="34" charset="0"/>
              </a:rPr>
              <a:t>A Typical Day</a:t>
            </a:r>
          </a:p>
        </p:txBody>
      </p:sp>
      <p:sp>
        <p:nvSpPr>
          <p:cNvPr id="3" name="Content Placeholder 2"/>
          <p:cNvSpPr>
            <a:spLocks noGrp="1"/>
          </p:cNvSpPr>
          <p:nvPr>
            <p:ph idx="1"/>
          </p:nvPr>
        </p:nvSpPr>
        <p:spPr/>
        <p:txBody>
          <a:bodyPr>
            <a:normAutofit fontScale="92500" lnSpcReduction="20000"/>
          </a:bodyPr>
          <a:lstStyle/>
          <a:p>
            <a:r>
              <a:rPr lang="en-GB" b="1" dirty="0">
                <a:solidFill>
                  <a:schemeClr val="tx2">
                    <a:lumMod val="50000"/>
                  </a:schemeClr>
                </a:solidFill>
                <a:latin typeface="Kermit" panose="020F0503040000060003" pitchFamily="34" charset="0"/>
              </a:rPr>
              <a:t>Early Morning Work- 8.35 to 8.55</a:t>
            </a:r>
          </a:p>
          <a:p>
            <a:r>
              <a:rPr lang="en-GB" b="1" dirty="0">
                <a:solidFill>
                  <a:schemeClr val="tx2">
                    <a:lumMod val="50000"/>
                  </a:schemeClr>
                </a:solidFill>
                <a:latin typeface="Kermit" panose="020F0503040000060003" pitchFamily="34" charset="0"/>
              </a:rPr>
              <a:t>Assembly</a:t>
            </a:r>
          </a:p>
          <a:p>
            <a:r>
              <a:rPr lang="en-GB" b="1" dirty="0">
                <a:solidFill>
                  <a:schemeClr val="tx2">
                    <a:lumMod val="50000"/>
                  </a:schemeClr>
                </a:solidFill>
                <a:latin typeface="Kermit" panose="020F0503040000060003" pitchFamily="34" charset="0"/>
              </a:rPr>
              <a:t>Maths</a:t>
            </a:r>
          </a:p>
          <a:p>
            <a:r>
              <a:rPr lang="en-GB" b="1" dirty="0">
                <a:solidFill>
                  <a:schemeClr val="tx2">
                    <a:lumMod val="50000"/>
                  </a:schemeClr>
                </a:solidFill>
                <a:latin typeface="Kermit" panose="020F0503040000060003" pitchFamily="34" charset="0"/>
              </a:rPr>
              <a:t>Playtime</a:t>
            </a:r>
          </a:p>
          <a:p>
            <a:r>
              <a:rPr lang="en-GB" b="1" dirty="0">
                <a:solidFill>
                  <a:schemeClr val="tx2">
                    <a:lumMod val="50000"/>
                  </a:schemeClr>
                </a:solidFill>
                <a:latin typeface="Kermit" panose="020F0503040000060003" pitchFamily="34" charset="0"/>
              </a:rPr>
              <a:t>Spelling/Handwriting</a:t>
            </a:r>
          </a:p>
          <a:p>
            <a:r>
              <a:rPr lang="en-GB" b="1" dirty="0">
                <a:solidFill>
                  <a:schemeClr val="tx2">
                    <a:lumMod val="50000"/>
                  </a:schemeClr>
                </a:solidFill>
                <a:latin typeface="Kermit" panose="020F0503040000060003" pitchFamily="34" charset="0"/>
              </a:rPr>
              <a:t>English</a:t>
            </a:r>
          </a:p>
          <a:p>
            <a:r>
              <a:rPr lang="en-GB" b="1" dirty="0">
                <a:solidFill>
                  <a:schemeClr val="tx2">
                    <a:lumMod val="50000"/>
                  </a:schemeClr>
                </a:solidFill>
                <a:latin typeface="Kermit" panose="020F0503040000060003" pitchFamily="34" charset="0"/>
              </a:rPr>
              <a:t>Lunchtime</a:t>
            </a:r>
          </a:p>
          <a:p>
            <a:r>
              <a:rPr lang="en-GB" b="1" dirty="0">
                <a:solidFill>
                  <a:schemeClr val="tx2">
                    <a:lumMod val="50000"/>
                  </a:schemeClr>
                </a:solidFill>
                <a:latin typeface="Kermit" panose="020F0503040000060003" pitchFamily="34" charset="0"/>
              </a:rPr>
              <a:t>VIPERS/Independent reading/SATs papers</a:t>
            </a:r>
          </a:p>
          <a:p>
            <a:r>
              <a:rPr lang="en-GB" b="1" dirty="0">
                <a:solidFill>
                  <a:schemeClr val="tx2">
                    <a:lumMod val="50000"/>
                  </a:schemeClr>
                </a:solidFill>
                <a:latin typeface="Kermit" panose="020F0503040000060003" pitchFamily="34" charset="0"/>
              </a:rPr>
              <a:t>Project Work (Art, Computing, History, Geography, Science, Learning For Life, R.E)</a:t>
            </a:r>
          </a:p>
          <a:p>
            <a:r>
              <a:rPr lang="en-GB" b="1" dirty="0">
                <a:solidFill>
                  <a:schemeClr val="tx2">
                    <a:lumMod val="50000"/>
                  </a:schemeClr>
                </a:solidFill>
                <a:latin typeface="Kermit" panose="020F0503040000060003" pitchFamily="34" charset="0"/>
              </a:rPr>
              <a:t>Other areas of the curriculum- Languages, Music, P.E</a:t>
            </a:r>
          </a:p>
          <a:p>
            <a:endParaRPr lang="en-GB" dirty="0"/>
          </a:p>
        </p:txBody>
      </p:sp>
    </p:spTree>
    <p:extLst>
      <p:ext uri="{BB962C8B-B14F-4D97-AF65-F5344CB8AC3E}">
        <p14:creationId xmlns:p14="http://schemas.microsoft.com/office/powerpoint/2010/main" val="19399040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79965"/>
            <a:ext cx="10515600" cy="1325563"/>
          </a:xfrm>
        </p:spPr>
        <p:txBody>
          <a:bodyPr>
            <a:normAutofit/>
          </a:bodyPr>
          <a:lstStyle/>
          <a:p>
            <a:pPr algn="ctr"/>
            <a:r>
              <a:rPr lang="en-GB" sz="3200" b="1" dirty="0">
                <a:latin typeface="Kermit" panose="020F0503040000060003" pitchFamily="34" charset="0"/>
              </a:rPr>
              <a:t>A Typical Week</a:t>
            </a:r>
          </a:p>
        </p:txBody>
      </p:sp>
      <p:sp>
        <p:nvSpPr>
          <p:cNvPr id="3" name="Content Placeholder 2"/>
          <p:cNvSpPr>
            <a:spLocks noGrp="1"/>
          </p:cNvSpPr>
          <p:nvPr>
            <p:ph idx="1"/>
          </p:nvPr>
        </p:nvSpPr>
        <p:spPr>
          <a:xfrm>
            <a:off x="838200" y="1825626"/>
            <a:ext cx="10515600" cy="4351338"/>
          </a:xfrm>
        </p:spPr>
        <p:txBody>
          <a:bodyPr/>
          <a:lstStyle/>
          <a:p>
            <a:pPr marL="0" indent="0">
              <a:buNone/>
            </a:pPr>
            <a:r>
              <a:rPr lang="en-GB" dirty="0"/>
              <a:t> </a:t>
            </a:r>
          </a:p>
        </p:txBody>
      </p:sp>
      <p:pic>
        <p:nvPicPr>
          <p:cNvPr id="5" name="Picture 4">
            <a:extLst>
              <a:ext uri="{FF2B5EF4-FFF2-40B4-BE49-F238E27FC236}">
                <a16:creationId xmlns:a16="http://schemas.microsoft.com/office/drawing/2014/main" id="{B10279C4-8B28-6B3C-D0AE-80E0316CA346}"/>
              </a:ext>
            </a:extLst>
          </p:cNvPr>
          <p:cNvPicPr>
            <a:picLocks noChangeAspect="1"/>
          </p:cNvPicPr>
          <p:nvPr/>
        </p:nvPicPr>
        <p:blipFill>
          <a:blip r:embed="rId2"/>
          <a:stretch>
            <a:fillRect/>
          </a:stretch>
        </p:blipFill>
        <p:spPr>
          <a:xfrm>
            <a:off x="1841100" y="1258278"/>
            <a:ext cx="8509800" cy="5419757"/>
          </a:xfrm>
          <a:prstGeom prst="rect">
            <a:avLst/>
          </a:prstGeom>
        </p:spPr>
      </p:pic>
    </p:spTree>
    <p:extLst>
      <p:ext uri="{BB962C8B-B14F-4D97-AF65-F5344CB8AC3E}">
        <p14:creationId xmlns:p14="http://schemas.microsoft.com/office/powerpoint/2010/main" val="19272827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GB" dirty="0"/>
              <a:t> </a:t>
            </a:r>
          </a:p>
        </p:txBody>
      </p:sp>
      <p:sp>
        <p:nvSpPr>
          <p:cNvPr id="7" name="TextBox 6"/>
          <p:cNvSpPr txBox="1"/>
          <p:nvPr/>
        </p:nvSpPr>
        <p:spPr>
          <a:xfrm>
            <a:off x="-1" y="0"/>
            <a:ext cx="11784563" cy="1384995"/>
          </a:xfrm>
          <a:prstGeom prst="rect">
            <a:avLst/>
          </a:prstGeom>
          <a:noFill/>
        </p:spPr>
        <p:txBody>
          <a:bodyPr wrap="square" rtlCol="0">
            <a:spAutoFit/>
          </a:bodyPr>
          <a:lstStyle/>
          <a:p>
            <a:pPr algn="ctr"/>
            <a:r>
              <a:rPr lang="en-GB" sz="2800" b="1" dirty="0">
                <a:latin typeface="Kermit" panose="020F0503040000060003" pitchFamily="34" charset="0"/>
              </a:rPr>
              <a:t>Our Autumn term learning journey, please see copies on tables and please take one home, they are also on the class page on the school website.</a:t>
            </a:r>
          </a:p>
        </p:txBody>
      </p:sp>
      <p:graphicFrame>
        <p:nvGraphicFramePr>
          <p:cNvPr id="2" name="Object 1">
            <a:extLst>
              <a:ext uri="{FF2B5EF4-FFF2-40B4-BE49-F238E27FC236}">
                <a16:creationId xmlns:a16="http://schemas.microsoft.com/office/drawing/2014/main" id="{CD6C58F9-A38A-3EB6-C126-3C742447419E}"/>
              </a:ext>
            </a:extLst>
          </p:cNvPr>
          <p:cNvGraphicFramePr>
            <a:graphicFrameLocks noChangeAspect="1"/>
          </p:cNvGraphicFramePr>
          <p:nvPr>
            <p:extLst>
              <p:ext uri="{D42A27DB-BD31-4B8C-83A1-F6EECF244321}">
                <p14:modId xmlns:p14="http://schemas.microsoft.com/office/powerpoint/2010/main" val="457246301"/>
              </p:ext>
            </p:extLst>
          </p:nvPr>
        </p:nvGraphicFramePr>
        <p:xfrm>
          <a:off x="-1021083" y="1634619"/>
          <a:ext cx="7586663" cy="5418138"/>
        </p:xfrm>
        <a:graphic>
          <a:graphicData uri="http://schemas.openxmlformats.org/presentationml/2006/ole">
            <mc:AlternateContent xmlns:mc="http://schemas.openxmlformats.org/markup-compatibility/2006">
              <mc:Choice xmlns:v="urn:schemas-microsoft-com:vml" Requires="v">
                <p:oleObj name="Document" r:id="rId2" imgW="10530638" imgH="7520492" progId="Word.Document.12">
                  <p:embed/>
                </p:oleObj>
              </mc:Choice>
              <mc:Fallback>
                <p:oleObj name="Document" r:id="rId2" imgW="10530638" imgH="7520492" progId="Word.Document.12">
                  <p:embed/>
                  <p:pic>
                    <p:nvPicPr>
                      <p:cNvPr id="0" name=""/>
                      <p:cNvPicPr/>
                      <p:nvPr/>
                    </p:nvPicPr>
                    <p:blipFill>
                      <a:blip r:embed="rId3"/>
                      <a:stretch>
                        <a:fillRect/>
                      </a:stretch>
                    </p:blipFill>
                    <p:spPr>
                      <a:xfrm>
                        <a:off x="-1021083" y="1634619"/>
                        <a:ext cx="7586663" cy="5418138"/>
                      </a:xfrm>
                      <a:prstGeom prst="rect">
                        <a:avLst/>
                      </a:prstGeom>
                    </p:spPr>
                  </p:pic>
                </p:oleObj>
              </mc:Fallback>
            </mc:AlternateContent>
          </a:graphicData>
        </a:graphic>
      </p:graphicFrame>
      <p:pic>
        <p:nvPicPr>
          <p:cNvPr id="6" name="Picture 5">
            <a:extLst>
              <a:ext uri="{FF2B5EF4-FFF2-40B4-BE49-F238E27FC236}">
                <a16:creationId xmlns:a16="http://schemas.microsoft.com/office/drawing/2014/main" id="{40E8FF5D-57CB-D5AC-44EE-88C0536B86AD}"/>
              </a:ext>
            </a:extLst>
          </p:cNvPr>
          <p:cNvPicPr>
            <a:picLocks noChangeAspect="1"/>
          </p:cNvPicPr>
          <p:nvPr/>
        </p:nvPicPr>
        <p:blipFill>
          <a:blip r:embed="rId4"/>
          <a:stretch>
            <a:fillRect/>
          </a:stretch>
        </p:blipFill>
        <p:spPr>
          <a:xfrm>
            <a:off x="6565580" y="1754326"/>
            <a:ext cx="7254869" cy="5067739"/>
          </a:xfrm>
          <a:prstGeom prst="rect">
            <a:avLst/>
          </a:prstGeom>
        </p:spPr>
      </p:pic>
    </p:spTree>
    <p:extLst>
      <p:ext uri="{BB962C8B-B14F-4D97-AF65-F5344CB8AC3E}">
        <p14:creationId xmlns:p14="http://schemas.microsoft.com/office/powerpoint/2010/main" val="35943219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8747"/>
            <a:ext cx="10515600" cy="1325563"/>
          </a:xfrm>
        </p:spPr>
        <p:txBody>
          <a:bodyPr>
            <a:normAutofit/>
          </a:bodyPr>
          <a:lstStyle/>
          <a:p>
            <a:pPr algn="ctr"/>
            <a:r>
              <a:rPr lang="en-GB" sz="3600" b="1" dirty="0">
                <a:latin typeface="Kermit" panose="020F0503040000060003" pitchFamily="34" charset="0"/>
              </a:rPr>
              <a:t>Home Learning</a:t>
            </a:r>
          </a:p>
        </p:txBody>
      </p:sp>
      <p:sp>
        <p:nvSpPr>
          <p:cNvPr id="3" name="Content Placeholder 2"/>
          <p:cNvSpPr>
            <a:spLocks noGrp="1"/>
          </p:cNvSpPr>
          <p:nvPr>
            <p:ph idx="1"/>
          </p:nvPr>
        </p:nvSpPr>
        <p:spPr/>
        <p:txBody>
          <a:bodyPr/>
          <a:lstStyle/>
          <a:p>
            <a:pPr marL="0" indent="0">
              <a:buNone/>
            </a:pPr>
            <a:r>
              <a:rPr lang="en-GB" dirty="0"/>
              <a:t> </a:t>
            </a:r>
          </a:p>
        </p:txBody>
      </p:sp>
      <p:sp>
        <p:nvSpPr>
          <p:cNvPr id="4" name="TextBox 3"/>
          <p:cNvSpPr txBox="1"/>
          <p:nvPr/>
        </p:nvSpPr>
        <p:spPr>
          <a:xfrm>
            <a:off x="324644" y="1589997"/>
            <a:ext cx="10501745" cy="6217087"/>
          </a:xfrm>
          <a:prstGeom prst="rect">
            <a:avLst/>
          </a:prstGeom>
          <a:noFill/>
        </p:spPr>
        <p:txBody>
          <a:bodyPr wrap="square" rtlCol="0">
            <a:spAutoFit/>
          </a:bodyPr>
          <a:lstStyle/>
          <a:p>
            <a:r>
              <a:rPr lang="en-GB" sz="2800" b="1" dirty="0">
                <a:latin typeface="Kermit" panose="020F0503040000060003" pitchFamily="34" charset="0"/>
              </a:rPr>
              <a:t>This should include:</a:t>
            </a:r>
          </a:p>
          <a:p>
            <a:endParaRPr lang="en-GB" sz="2800" b="1" dirty="0">
              <a:latin typeface="Kermit" panose="020F0503040000060003" pitchFamily="34" charset="0"/>
            </a:endParaRPr>
          </a:p>
          <a:p>
            <a:pPr marL="457200" indent="-457200">
              <a:buFont typeface="Arial" panose="020B0604020202020204" pitchFamily="34" charset="0"/>
              <a:buChar char="•"/>
            </a:pPr>
            <a:r>
              <a:rPr lang="en-GB" sz="2800" b="1" dirty="0">
                <a:latin typeface="Kermit" panose="020F0503040000060003" pitchFamily="34" charset="0"/>
              </a:rPr>
              <a:t>Daily reading -</a:t>
            </a:r>
            <a:r>
              <a:rPr lang="en-GB" sz="2800" dirty="0">
                <a:latin typeface="Kermit" panose="020F0503040000060003" pitchFamily="34" charset="0"/>
              </a:rPr>
              <a:t>This might be a fiction book, newspaper, magazine, non-fiction book, instructions, recipes, directions or any form of text!</a:t>
            </a:r>
          </a:p>
          <a:p>
            <a:pPr marL="457200" indent="-457200">
              <a:buFont typeface="Arial" panose="020B0604020202020204" pitchFamily="34" charset="0"/>
              <a:buChar char="•"/>
            </a:pPr>
            <a:r>
              <a:rPr lang="en-GB" sz="2800" b="1" dirty="0">
                <a:latin typeface="Kermit" panose="020F0503040000060003" pitchFamily="34" charset="0"/>
              </a:rPr>
              <a:t>Times Table Practice </a:t>
            </a:r>
            <a:r>
              <a:rPr lang="en-GB" sz="2800" dirty="0">
                <a:latin typeface="Kermit" panose="020F0503040000060003" pitchFamily="34" charset="0"/>
              </a:rPr>
              <a:t>using the website ‘timestables.co.uk’ and TT </a:t>
            </a:r>
            <a:r>
              <a:rPr lang="en-GB" sz="2800" dirty="0" err="1">
                <a:latin typeface="Kermit" panose="020F0503040000060003" pitchFamily="34" charset="0"/>
              </a:rPr>
              <a:t>Rockstars</a:t>
            </a:r>
            <a:endParaRPr lang="en-GB" sz="2800" dirty="0">
              <a:latin typeface="Kermit" panose="020F0503040000060003" pitchFamily="34" charset="0"/>
            </a:endParaRPr>
          </a:p>
          <a:p>
            <a:pPr marL="457200" indent="-457200">
              <a:buFont typeface="Arial" panose="020B0604020202020204" pitchFamily="34" charset="0"/>
              <a:buChar char="•"/>
            </a:pPr>
            <a:r>
              <a:rPr lang="en-GB" sz="2800" b="1" dirty="0">
                <a:latin typeface="Kermit" panose="020F0503040000060003" pitchFamily="34" charset="0"/>
              </a:rPr>
              <a:t>Using real life maths – </a:t>
            </a:r>
            <a:r>
              <a:rPr lang="en-GB" sz="2800" dirty="0">
                <a:latin typeface="Kermit" panose="020F0503040000060003" pitchFamily="34" charset="0"/>
              </a:rPr>
              <a:t>shopping, baking, measuring and telling the time for example</a:t>
            </a:r>
          </a:p>
          <a:p>
            <a:pPr marL="457200" indent="-457200">
              <a:buFont typeface="Arial" panose="020B0604020202020204" pitchFamily="34" charset="0"/>
              <a:buChar char="•"/>
            </a:pPr>
            <a:endParaRPr lang="en-GB" sz="3200" b="1" dirty="0">
              <a:latin typeface="Bradley Hand ITC" panose="03070402050302030203" pitchFamily="66" charset="0"/>
            </a:endParaRPr>
          </a:p>
          <a:p>
            <a:pPr marL="457200" indent="-457200">
              <a:buFont typeface="Arial" panose="020B0604020202020204" pitchFamily="34" charset="0"/>
              <a:buChar char="•"/>
            </a:pPr>
            <a:endParaRPr lang="en-GB" sz="3200" b="1" dirty="0">
              <a:latin typeface="Bradley Hand ITC" panose="03070402050302030203" pitchFamily="66" charset="0"/>
            </a:endParaRPr>
          </a:p>
          <a:p>
            <a:pPr marL="457200" indent="-457200">
              <a:buFont typeface="Arial" panose="020B0604020202020204" pitchFamily="34" charset="0"/>
              <a:buChar char="•"/>
            </a:pPr>
            <a:endParaRPr lang="en-GB" sz="3200" b="1" dirty="0">
              <a:latin typeface="Bradley Hand ITC" panose="03070402050302030203" pitchFamily="66" charset="0"/>
            </a:endParaRPr>
          </a:p>
          <a:p>
            <a:pPr marL="457200" indent="-457200">
              <a:buFont typeface="Arial" panose="020B0604020202020204" pitchFamily="34" charset="0"/>
              <a:buChar char="•"/>
            </a:pPr>
            <a:endParaRPr lang="en-GB" sz="3200" dirty="0">
              <a:latin typeface="Bradley Hand ITC" panose="03070402050302030203" pitchFamily="66" charset="0"/>
            </a:endParaRPr>
          </a:p>
          <a:p>
            <a:endParaRPr lang="en-GB" dirty="0"/>
          </a:p>
        </p:txBody>
      </p:sp>
    </p:spTree>
    <p:extLst>
      <p:ext uri="{BB962C8B-B14F-4D97-AF65-F5344CB8AC3E}">
        <p14:creationId xmlns:p14="http://schemas.microsoft.com/office/powerpoint/2010/main" val="18159550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7614" y="1003267"/>
            <a:ext cx="10902761" cy="5262979"/>
          </a:xfrm>
          <a:prstGeom prst="rect">
            <a:avLst/>
          </a:prstGeom>
        </p:spPr>
        <p:txBody>
          <a:bodyPr wrap="square">
            <a:spAutoFit/>
          </a:bodyPr>
          <a:lstStyle/>
          <a:p>
            <a:pPr marL="457200" lvl="0" indent="-457200">
              <a:buFont typeface="Arial" panose="020B0604020202020204" pitchFamily="34" charset="0"/>
              <a:buChar char="•"/>
            </a:pPr>
            <a:r>
              <a:rPr lang="en-GB" sz="2400" b="1" dirty="0">
                <a:solidFill>
                  <a:prstClr val="black"/>
                </a:solidFill>
                <a:latin typeface="Kermit" panose="020F0502020204030204" pitchFamily="34" charset="0"/>
              </a:rPr>
              <a:t>Spellings- common exception words and spelling patterns taught in school </a:t>
            </a:r>
            <a:r>
              <a:rPr lang="en-GB" sz="2400" dirty="0">
                <a:solidFill>
                  <a:prstClr val="black"/>
                </a:solidFill>
                <a:latin typeface="Kermit" panose="020F0502020204030204" pitchFamily="34" charset="0"/>
              </a:rPr>
              <a:t>using </a:t>
            </a:r>
            <a:r>
              <a:rPr lang="en-GB" sz="2400" b="1" dirty="0">
                <a:solidFill>
                  <a:prstClr val="black"/>
                </a:solidFill>
                <a:latin typeface="Kermit" panose="020F0502020204030204" pitchFamily="34" charset="0"/>
              </a:rPr>
              <a:t>Spelling Frame/Spelling Shed and</a:t>
            </a:r>
            <a:r>
              <a:rPr lang="en-GB" sz="2400" dirty="0">
                <a:solidFill>
                  <a:prstClr val="black"/>
                </a:solidFill>
                <a:latin typeface="Kermit" panose="020F0502020204030204" pitchFamily="34" charset="0"/>
              </a:rPr>
              <a:t> completing a paper copy, given out on </a:t>
            </a:r>
            <a:r>
              <a:rPr lang="en-GB" sz="2400" b="1" u="sng" dirty="0">
                <a:solidFill>
                  <a:prstClr val="black"/>
                </a:solidFill>
                <a:latin typeface="Kermit" panose="020F0502020204030204" pitchFamily="34" charset="0"/>
              </a:rPr>
              <a:t>Fridays</a:t>
            </a:r>
            <a:r>
              <a:rPr lang="en-GB" sz="2400" dirty="0">
                <a:solidFill>
                  <a:prstClr val="black"/>
                </a:solidFill>
                <a:latin typeface="Kermit" panose="020F0502020204030204" pitchFamily="34" charset="0"/>
              </a:rPr>
              <a:t>.  I collect this in on </a:t>
            </a:r>
            <a:r>
              <a:rPr lang="en-GB" sz="2400" b="1" u="sng" dirty="0">
                <a:solidFill>
                  <a:prstClr val="black"/>
                </a:solidFill>
                <a:latin typeface="Kermit" panose="020F0502020204030204" pitchFamily="34" charset="0"/>
              </a:rPr>
              <a:t>Wednesdays.</a:t>
            </a:r>
          </a:p>
          <a:p>
            <a:pPr marL="457200" lvl="0" indent="-457200">
              <a:buFont typeface="Arial" panose="020B0604020202020204" pitchFamily="34" charset="0"/>
              <a:buChar char="•"/>
            </a:pPr>
            <a:r>
              <a:rPr lang="en-US" sz="2400" dirty="0">
                <a:solidFill>
                  <a:prstClr val="black"/>
                </a:solidFill>
                <a:latin typeface="Kermit" panose="020F0502020204030204" pitchFamily="34" charset="0"/>
              </a:rPr>
              <a:t>All children need to complete the home learning set- your child may be working on Year 2/3/4 words but you can still use Spelling Frame and Spelling Shed for these words.  Please find copies of the CEW on tables and please take one.</a:t>
            </a:r>
          </a:p>
          <a:p>
            <a:pPr marL="457200" lvl="0" indent="-457200">
              <a:buFont typeface="Arial" panose="020B0604020202020204" pitchFamily="34" charset="0"/>
              <a:buChar char="•"/>
            </a:pPr>
            <a:r>
              <a:rPr lang="en-US" sz="2400" b="1" dirty="0">
                <a:solidFill>
                  <a:prstClr val="black"/>
                </a:solidFill>
                <a:latin typeface="Kermit" panose="020F0502020204030204" pitchFamily="34" charset="0"/>
              </a:rPr>
              <a:t>A Topic grid </a:t>
            </a:r>
            <a:r>
              <a:rPr lang="en-US" sz="2400" dirty="0">
                <a:solidFill>
                  <a:prstClr val="black"/>
                </a:solidFill>
                <a:latin typeface="Kermit" panose="020F0502020204030204" pitchFamily="34" charset="0"/>
              </a:rPr>
              <a:t>every term linked to the big question.</a:t>
            </a:r>
          </a:p>
          <a:p>
            <a:pPr marL="457200" lvl="0" indent="-457200">
              <a:buFont typeface="Arial" panose="020B0604020202020204" pitchFamily="34" charset="0"/>
              <a:buChar char="•"/>
            </a:pPr>
            <a:r>
              <a:rPr lang="en-US" sz="2400" dirty="0">
                <a:solidFill>
                  <a:prstClr val="black"/>
                </a:solidFill>
                <a:latin typeface="Kermit" panose="020F0502020204030204" pitchFamily="34" charset="0"/>
              </a:rPr>
              <a:t>In UKS2, if home learning isn’t handed in, children miss one of their break times in order to complete it, however, we will be starting to run a Homework club on a Monday lunchtime where children can complete their home learning instead of at home, go on TTRS/Spelling Shed or if they have not handed in their home learning, they will need to join in with the club.</a:t>
            </a:r>
            <a:endParaRPr lang="en-GB" sz="2400" dirty="0">
              <a:solidFill>
                <a:prstClr val="black"/>
              </a:solidFill>
              <a:latin typeface="Kermit" panose="020F0502020204030204" pitchFamily="34" charset="0"/>
            </a:endParaRPr>
          </a:p>
        </p:txBody>
      </p:sp>
    </p:spTree>
    <p:extLst>
      <p:ext uri="{BB962C8B-B14F-4D97-AF65-F5344CB8AC3E}">
        <p14:creationId xmlns:p14="http://schemas.microsoft.com/office/powerpoint/2010/main" val="15292218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6661" y="0"/>
            <a:ext cx="10515600" cy="1325563"/>
          </a:xfrm>
        </p:spPr>
        <p:txBody>
          <a:bodyPr>
            <a:normAutofit/>
          </a:bodyPr>
          <a:lstStyle/>
          <a:p>
            <a:r>
              <a:rPr lang="en-GB" sz="3200" b="1" dirty="0">
                <a:latin typeface="Kermit" panose="020F0503040000060003" pitchFamily="34" charset="0"/>
              </a:rPr>
              <a:t>Our Autumn term home learning grid, on tables and also on the class page of the school website.</a:t>
            </a:r>
          </a:p>
        </p:txBody>
      </p:sp>
      <p:graphicFrame>
        <p:nvGraphicFramePr>
          <p:cNvPr id="3" name="Object 2">
            <a:extLst>
              <a:ext uri="{FF2B5EF4-FFF2-40B4-BE49-F238E27FC236}">
                <a16:creationId xmlns:a16="http://schemas.microsoft.com/office/drawing/2014/main" id="{A3B51583-3CA2-A2A5-A2EF-165F91C5F94C}"/>
              </a:ext>
            </a:extLst>
          </p:cNvPr>
          <p:cNvGraphicFramePr>
            <a:graphicFrameLocks noChangeAspect="1"/>
          </p:cNvGraphicFramePr>
          <p:nvPr>
            <p:extLst>
              <p:ext uri="{D42A27DB-BD31-4B8C-83A1-F6EECF244321}">
                <p14:modId xmlns:p14="http://schemas.microsoft.com/office/powerpoint/2010/main" val="2802780781"/>
              </p:ext>
            </p:extLst>
          </p:nvPr>
        </p:nvGraphicFramePr>
        <p:xfrm>
          <a:off x="2816614" y="1183757"/>
          <a:ext cx="8848725" cy="5745163"/>
        </p:xfrm>
        <a:graphic>
          <a:graphicData uri="http://schemas.openxmlformats.org/presentationml/2006/ole">
            <mc:AlternateContent xmlns:mc="http://schemas.openxmlformats.org/markup-compatibility/2006">
              <mc:Choice xmlns:v="urn:schemas-microsoft-com:vml" Requires="v">
                <p:oleObj name="Document" r:id="rId2" imgW="8849215" imgH="5745344" progId="Word.Document.12">
                  <p:embed/>
                </p:oleObj>
              </mc:Choice>
              <mc:Fallback>
                <p:oleObj name="Document" r:id="rId2" imgW="8849215" imgH="5745344" progId="Word.Document.12">
                  <p:embed/>
                  <p:pic>
                    <p:nvPicPr>
                      <p:cNvPr id="0" name=""/>
                      <p:cNvPicPr/>
                      <p:nvPr/>
                    </p:nvPicPr>
                    <p:blipFill>
                      <a:blip r:embed="rId3"/>
                      <a:stretch>
                        <a:fillRect/>
                      </a:stretch>
                    </p:blipFill>
                    <p:spPr>
                      <a:xfrm>
                        <a:off x="2816614" y="1183757"/>
                        <a:ext cx="8848725" cy="5745163"/>
                      </a:xfrm>
                      <a:prstGeom prst="rect">
                        <a:avLst/>
                      </a:prstGeom>
                    </p:spPr>
                  </p:pic>
                </p:oleObj>
              </mc:Fallback>
            </mc:AlternateContent>
          </a:graphicData>
        </a:graphic>
      </p:graphicFrame>
    </p:spTree>
    <p:extLst>
      <p:ext uri="{BB962C8B-B14F-4D97-AF65-F5344CB8AC3E}">
        <p14:creationId xmlns:p14="http://schemas.microsoft.com/office/powerpoint/2010/main" val="31128095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7044" y="454772"/>
            <a:ext cx="10515600" cy="1325563"/>
          </a:xfrm>
        </p:spPr>
        <p:txBody>
          <a:bodyPr>
            <a:normAutofit/>
          </a:bodyPr>
          <a:lstStyle/>
          <a:p>
            <a:pPr algn="ctr"/>
            <a:r>
              <a:rPr lang="en-GB" sz="3200" b="1" dirty="0">
                <a:latin typeface="Kermit" panose="020F0503040000060003" pitchFamily="34" charset="0"/>
              </a:rPr>
              <a:t>More about reading…</a:t>
            </a:r>
          </a:p>
        </p:txBody>
      </p:sp>
      <p:sp>
        <p:nvSpPr>
          <p:cNvPr id="3" name="Content Placeholder 2"/>
          <p:cNvSpPr>
            <a:spLocks noGrp="1"/>
          </p:cNvSpPr>
          <p:nvPr>
            <p:ph idx="1"/>
          </p:nvPr>
        </p:nvSpPr>
        <p:spPr>
          <a:xfrm>
            <a:off x="80816" y="1517685"/>
            <a:ext cx="12028055" cy="4754563"/>
          </a:xfrm>
        </p:spPr>
        <p:txBody>
          <a:bodyPr>
            <a:noAutofit/>
          </a:bodyPr>
          <a:lstStyle/>
          <a:p>
            <a:r>
              <a:rPr lang="en-GB" sz="2000" dirty="0">
                <a:latin typeface="Kermit" panose="020F0503040000060003" pitchFamily="34" charset="0"/>
              </a:rPr>
              <a:t>We read daily and I always read to the children.  We have independent reading time where the children are able to read in the book corner and we have whole class reading time where we all read together, myself and the children and we read the same text.</a:t>
            </a:r>
          </a:p>
          <a:p>
            <a:r>
              <a:rPr lang="en-GB" sz="2000" dirty="0">
                <a:latin typeface="Kermit" panose="020F0503040000060003" pitchFamily="34" charset="0"/>
              </a:rPr>
              <a:t>VIPERS is an acronym to aid the recall of the 6 reading domains as part of the UK’s reading curriculum. </a:t>
            </a:r>
            <a:r>
              <a:rPr lang="en-GB" sz="2000" dirty="0">
                <a:latin typeface="Kermit" panose="020F0503040000060003" pitchFamily="34" charset="0"/>
                <a:hlinkClick r:id="rId2"/>
              </a:rPr>
              <a:t>Reading Vipers</a:t>
            </a:r>
            <a:endParaRPr lang="en-GB" sz="2000" dirty="0">
              <a:latin typeface="Kermit" panose="020F0503040000060003" pitchFamily="34" charset="0"/>
            </a:endParaRPr>
          </a:p>
          <a:p>
            <a:r>
              <a:rPr lang="en-GB" sz="2000" dirty="0">
                <a:latin typeface="Kermit" panose="020F0503040000060003" pitchFamily="34" charset="0"/>
              </a:rPr>
              <a:t>Vipers is a range of reading prompts based on the 2016 reading content domains found in the National Curriculum Test Framework documents.</a:t>
            </a:r>
          </a:p>
          <a:p>
            <a:r>
              <a:rPr lang="en-GB" sz="2000" dirty="0">
                <a:latin typeface="Kermit" panose="020F0503040000060003" pitchFamily="34" charset="0"/>
              </a:rPr>
              <a:t> To be able to fully embrace Vipers, we need to purchase enough books for every child.  I will give you notice about the book I would like us to use at the end of each term for the start of the next term.  Thank you for your ongoing support with this- it has been really helpful.</a:t>
            </a:r>
          </a:p>
          <a:p>
            <a:r>
              <a:rPr lang="en-GB" sz="2000" dirty="0">
                <a:latin typeface="Kermit" panose="020F0503040000060003" pitchFamily="34" charset="0"/>
              </a:rPr>
              <a:t>SATS- we practise regularly using reading booklets to ensure the children have no surprises when faced with a SATS paper. I will contact Year 6 parents nearer the time regarding any extra support/home support you may need.</a:t>
            </a:r>
          </a:p>
        </p:txBody>
      </p:sp>
    </p:spTree>
    <p:extLst>
      <p:ext uri="{BB962C8B-B14F-4D97-AF65-F5344CB8AC3E}">
        <p14:creationId xmlns:p14="http://schemas.microsoft.com/office/powerpoint/2010/main" val="39507631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90814" y="203632"/>
            <a:ext cx="4686300" cy="6524625"/>
          </a:xfrm>
          <a:prstGeom prst="rect">
            <a:avLst/>
          </a:prstGeom>
        </p:spPr>
      </p:pic>
      <p:sp>
        <p:nvSpPr>
          <p:cNvPr id="3" name="TextBox 2"/>
          <p:cNvSpPr txBox="1"/>
          <p:nvPr/>
        </p:nvSpPr>
        <p:spPr>
          <a:xfrm>
            <a:off x="5467927" y="1209964"/>
            <a:ext cx="5551055" cy="2062103"/>
          </a:xfrm>
          <a:prstGeom prst="rect">
            <a:avLst/>
          </a:prstGeom>
          <a:noFill/>
        </p:spPr>
        <p:txBody>
          <a:bodyPr wrap="square" rtlCol="0">
            <a:spAutoFit/>
          </a:bodyPr>
          <a:lstStyle/>
          <a:p>
            <a:r>
              <a:rPr lang="en-GB" sz="3200" dirty="0">
                <a:latin typeface="Kermit" panose="020F0503040000060003" pitchFamily="34" charset="0"/>
              </a:rPr>
              <a:t>If you would like to take a recommended book list for Years 5 and 6, please help yourself!</a:t>
            </a:r>
          </a:p>
        </p:txBody>
      </p:sp>
    </p:spTree>
    <p:extLst>
      <p:ext uri="{BB962C8B-B14F-4D97-AF65-F5344CB8AC3E}">
        <p14:creationId xmlns:p14="http://schemas.microsoft.com/office/powerpoint/2010/main" val="13741879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600" b="1" dirty="0">
                <a:latin typeface="Kermit" panose="020F0503040000060003" pitchFamily="34" charset="0"/>
              </a:rPr>
              <a:t>Quick Reminders</a:t>
            </a:r>
          </a:p>
        </p:txBody>
      </p:sp>
      <p:sp>
        <p:nvSpPr>
          <p:cNvPr id="3" name="Content Placeholder 2"/>
          <p:cNvSpPr>
            <a:spLocks noGrp="1"/>
          </p:cNvSpPr>
          <p:nvPr>
            <p:ph idx="1"/>
          </p:nvPr>
        </p:nvSpPr>
        <p:spPr/>
        <p:txBody>
          <a:bodyPr>
            <a:noAutofit/>
          </a:bodyPr>
          <a:lstStyle/>
          <a:p>
            <a:r>
              <a:rPr lang="en-GB" sz="2400" b="1" dirty="0">
                <a:latin typeface="Kermit" panose="020F0503040000060003" pitchFamily="34" charset="0"/>
              </a:rPr>
              <a:t>Bring a named water bottle to school</a:t>
            </a:r>
          </a:p>
          <a:p>
            <a:r>
              <a:rPr lang="en-GB" sz="2400" b="1" dirty="0">
                <a:latin typeface="Kermit" panose="020F0503040000060003" pitchFamily="34" charset="0"/>
              </a:rPr>
              <a:t>Wear P.E kits on P.E days (Wednesday and Thursday) </a:t>
            </a:r>
          </a:p>
          <a:p>
            <a:r>
              <a:rPr lang="en-GB" sz="2400" b="1" dirty="0">
                <a:latin typeface="Kermit" panose="020F0503040000060003" pitchFamily="34" charset="0"/>
              </a:rPr>
              <a:t>Make sure clothes are clearly labelled with the correct name - especially second-hand uniform</a:t>
            </a:r>
          </a:p>
          <a:p>
            <a:r>
              <a:rPr lang="en-US" sz="2400" b="1" dirty="0">
                <a:latin typeface="Kermit" panose="020F0503040000060003" pitchFamily="34" charset="0"/>
              </a:rPr>
              <a:t>Change of clothes for Forest School (We will send out reminders when we are doing this- after half term so November)</a:t>
            </a:r>
            <a:endParaRPr lang="en-GB" sz="2400" b="1" dirty="0">
              <a:latin typeface="Kermit" panose="020F0503040000060003" pitchFamily="34" charset="0"/>
            </a:endParaRPr>
          </a:p>
          <a:p>
            <a:r>
              <a:rPr lang="en-GB" sz="2400" b="1" dirty="0">
                <a:latin typeface="Kermit" panose="020F0503040000060003" pitchFamily="34" charset="0"/>
              </a:rPr>
              <a:t>Check the </a:t>
            </a:r>
            <a:r>
              <a:rPr lang="en-GB" sz="2400" b="1" dirty="0">
                <a:latin typeface="Kermit" panose="020F0503040000060003" pitchFamily="34" charset="0"/>
                <a:hlinkClick r:id="rId2"/>
              </a:rPr>
              <a:t>uniform </a:t>
            </a:r>
            <a:r>
              <a:rPr lang="en-GB" sz="2400" b="1" dirty="0">
                <a:latin typeface="Kermit" panose="020F0503040000060003" pitchFamily="34" charset="0"/>
              </a:rPr>
              <a:t> policy- black and white socks only please!</a:t>
            </a:r>
          </a:p>
          <a:p>
            <a:r>
              <a:rPr lang="en-GB" sz="2400" b="1" dirty="0">
                <a:latin typeface="Kermit" panose="020F0503040000060003" pitchFamily="34" charset="0"/>
              </a:rPr>
              <a:t>All documents- home learning, letters, spellings etc are all on our class page on the website.</a:t>
            </a:r>
          </a:p>
          <a:p>
            <a:r>
              <a:rPr lang="en-GB" sz="2400" b="1" dirty="0">
                <a:latin typeface="Kermit" panose="020F0503040000060003" pitchFamily="34" charset="0"/>
              </a:rPr>
              <a:t>Parents Consultation Evenings: 20</a:t>
            </a:r>
            <a:r>
              <a:rPr lang="en-GB" sz="2400" b="1" baseline="30000" dirty="0">
                <a:latin typeface="Kermit" panose="020F0503040000060003" pitchFamily="34" charset="0"/>
              </a:rPr>
              <a:t>th</a:t>
            </a:r>
            <a:r>
              <a:rPr lang="en-GB" sz="2400" b="1" dirty="0">
                <a:latin typeface="Kermit" panose="020F0503040000060003" pitchFamily="34" charset="0"/>
              </a:rPr>
              <a:t> and 21</a:t>
            </a:r>
            <a:r>
              <a:rPr lang="en-GB" sz="2400" b="1" baseline="30000" dirty="0">
                <a:latin typeface="Kermit" panose="020F0503040000060003" pitchFamily="34" charset="0"/>
              </a:rPr>
              <a:t>st</a:t>
            </a:r>
            <a:r>
              <a:rPr lang="en-GB" sz="2400" b="1" dirty="0">
                <a:latin typeface="Kermit" panose="020F0503040000060003" pitchFamily="34" charset="0"/>
              </a:rPr>
              <a:t> October 2026</a:t>
            </a:r>
          </a:p>
        </p:txBody>
      </p:sp>
    </p:spTree>
    <p:extLst>
      <p:ext uri="{BB962C8B-B14F-4D97-AF65-F5344CB8AC3E}">
        <p14:creationId xmlns:p14="http://schemas.microsoft.com/office/powerpoint/2010/main" val="40546497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600" b="1" dirty="0">
                <a:latin typeface="Kermit" panose="020F0503040000060003" pitchFamily="34" charset="0"/>
              </a:rPr>
              <a:t>Useful Information</a:t>
            </a:r>
          </a:p>
        </p:txBody>
      </p:sp>
      <p:sp>
        <p:nvSpPr>
          <p:cNvPr id="3" name="Content Placeholder 2"/>
          <p:cNvSpPr>
            <a:spLocks noGrp="1"/>
          </p:cNvSpPr>
          <p:nvPr>
            <p:ph idx="1"/>
          </p:nvPr>
        </p:nvSpPr>
        <p:spPr/>
        <p:txBody>
          <a:bodyPr/>
          <a:lstStyle/>
          <a:p>
            <a:pPr marL="0" indent="0">
              <a:buNone/>
            </a:pPr>
            <a:r>
              <a:rPr lang="en-GB" dirty="0"/>
              <a:t> </a:t>
            </a:r>
          </a:p>
        </p:txBody>
      </p:sp>
      <p:sp>
        <p:nvSpPr>
          <p:cNvPr id="4" name="TextBox 3"/>
          <p:cNvSpPr txBox="1"/>
          <p:nvPr/>
        </p:nvSpPr>
        <p:spPr>
          <a:xfrm>
            <a:off x="931818" y="1889760"/>
            <a:ext cx="10093234" cy="4524315"/>
          </a:xfrm>
          <a:prstGeom prst="rect">
            <a:avLst/>
          </a:prstGeom>
          <a:noFill/>
        </p:spPr>
        <p:txBody>
          <a:bodyPr wrap="square" rtlCol="0">
            <a:spAutoFit/>
          </a:bodyPr>
          <a:lstStyle/>
          <a:p>
            <a:r>
              <a:rPr lang="en-GB" sz="2800" b="1" dirty="0">
                <a:latin typeface="Kermit" panose="020F0503040000060003" pitchFamily="34" charset="0"/>
              </a:rPr>
              <a:t>School Website:     </a:t>
            </a:r>
            <a:r>
              <a:rPr lang="en-GB" sz="2800" b="1" dirty="0">
                <a:latin typeface="Kermit" panose="020F0503040000060003" pitchFamily="34" charset="0"/>
                <a:hlinkClick r:id="rId2"/>
              </a:rPr>
              <a:t>https://www.bolneyschool.org.uk/</a:t>
            </a:r>
            <a:endParaRPr lang="en-GB" sz="2800" b="1" dirty="0">
              <a:latin typeface="Kermit" panose="020F0503040000060003" pitchFamily="34" charset="0"/>
            </a:endParaRPr>
          </a:p>
          <a:p>
            <a:r>
              <a:rPr lang="en-GB" sz="2800" b="1" dirty="0">
                <a:latin typeface="Kermit" panose="020F0503040000060003" pitchFamily="34" charset="0"/>
              </a:rPr>
              <a:t>School Phone Number:     01444 881352</a:t>
            </a:r>
          </a:p>
          <a:p>
            <a:r>
              <a:rPr lang="en-GB" sz="2800" b="1" dirty="0">
                <a:latin typeface="Kermit" panose="020F0503040000060003" pitchFamily="34" charset="0"/>
              </a:rPr>
              <a:t>Email Zoe in the office:     </a:t>
            </a:r>
            <a:r>
              <a:rPr lang="en-GB" sz="2800" b="1" dirty="0" err="1">
                <a:latin typeface="Kermit" panose="020F0503040000060003" pitchFamily="34" charset="0"/>
                <a:hlinkClick r:id="rId3"/>
              </a:rPr>
              <a:t>office@bolneyprimary.school</a:t>
            </a:r>
            <a:endParaRPr lang="en-GB" sz="2800" b="1" dirty="0">
              <a:latin typeface="Kermit" panose="020F0503040000060003" pitchFamily="34" charset="0"/>
            </a:endParaRPr>
          </a:p>
          <a:p>
            <a:endParaRPr lang="en-GB" sz="2800" b="1" dirty="0">
              <a:latin typeface="Kermit" panose="020F0503040000060003" pitchFamily="34" charset="0"/>
            </a:endParaRPr>
          </a:p>
          <a:p>
            <a:r>
              <a:rPr lang="en-GB" sz="2800" b="1" dirty="0">
                <a:latin typeface="Kermit" panose="020F0503040000060003" pitchFamily="34" charset="0"/>
              </a:rPr>
              <a:t>Class Teacher email: </a:t>
            </a:r>
            <a:r>
              <a:rPr lang="en-GB" sz="2800" b="1" dirty="0" err="1">
                <a:latin typeface="Kermit" panose="020F0503040000060003" pitchFamily="34" charset="0"/>
                <a:hlinkClick r:id="rId4"/>
              </a:rPr>
              <a:t>cjames@bolneyprimary.school</a:t>
            </a:r>
            <a:endParaRPr lang="en-GB" sz="2800" b="1" dirty="0">
              <a:latin typeface="Kermit" panose="020F0503040000060003" pitchFamily="34" charset="0"/>
            </a:endParaRPr>
          </a:p>
          <a:p>
            <a:r>
              <a:rPr lang="en-GB" sz="2800" dirty="0">
                <a:latin typeface="Kermit" panose="020F0503040000060003" pitchFamily="34" charset="0"/>
              </a:rPr>
              <a:t>Please do not expect an immediate response. If your message is urgent, email the school office.  I do use </a:t>
            </a:r>
            <a:r>
              <a:rPr lang="en-GB" sz="2800" dirty="0" err="1">
                <a:latin typeface="Kermit" panose="020F0503040000060003" pitchFamily="34" charset="0"/>
              </a:rPr>
              <a:t>Brom</a:t>
            </a:r>
            <a:r>
              <a:rPr lang="en-GB" sz="2800" dirty="0">
                <a:latin typeface="Kermit" panose="020F0503040000060003" pitchFamily="34" charset="0"/>
              </a:rPr>
              <a:t> Com for most emails and correspondence, please let me know if this is a problem.</a:t>
            </a:r>
          </a:p>
          <a:p>
            <a:endParaRPr lang="en-GB" dirty="0"/>
          </a:p>
          <a:p>
            <a:endParaRPr lang="en-GB" dirty="0"/>
          </a:p>
        </p:txBody>
      </p:sp>
    </p:spTree>
    <p:extLst>
      <p:ext uri="{BB962C8B-B14F-4D97-AF65-F5344CB8AC3E}">
        <p14:creationId xmlns:p14="http://schemas.microsoft.com/office/powerpoint/2010/main" val="12194036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600" b="1" dirty="0">
                <a:latin typeface="Kermit" panose="020F0503040000060003" pitchFamily="34" charset="0"/>
              </a:rPr>
              <a:t>Well-being</a:t>
            </a:r>
          </a:p>
        </p:txBody>
      </p:sp>
      <p:sp>
        <p:nvSpPr>
          <p:cNvPr id="3" name="Content Placeholder 2"/>
          <p:cNvSpPr>
            <a:spLocks noGrp="1"/>
          </p:cNvSpPr>
          <p:nvPr>
            <p:ph idx="1"/>
          </p:nvPr>
        </p:nvSpPr>
        <p:spPr/>
        <p:txBody>
          <a:bodyPr/>
          <a:lstStyle/>
          <a:p>
            <a:pPr marL="0" indent="0">
              <a:buNone/>
            </a:pPr>
            <a:r>
              <a:rPr lang="en-GB" dirty="0"/>
              <a:t> </a:t>
            </a:r>
          </a:p>
        </p:txBody>
      </p:sp>
      <p:pic>
        <p:nvPicPr>
          <p:cNvPr id="4" name="Picture 3"/>
          <p:cNvPicPr>
            <a:picLocks noChangeAspect="1"/>
          </p:cNvPicPr>
          <p:nvPr/>
        </p:nvPicPr>
        <p:blipFill>
          <a:blip r:embed="rId2"/>
          <a:stretch>
            <a:fillRect/>
          </a:stretch>
        </p:blipFill>
        <p:spPr>
          <a:xfrm>
            <a:off x="7375210" y="1458080"/>
            <a:ext cx="4344080" cy="3014391"/>
          </a:xfrm>
          <a:prstGeom prst="rect">
            <a:avLst/>
          </a:prstGeom>
        </p:spPr>
      </p:pic>
      <p:sp>
        <p:nvSpPr>
          <p:cNvPr id="5" name="TextBox 4"/>
          <p:cNvSpPr txBox="1"/>
          <p:nvPr/>
        </p:nvSpPr>
        <p:spPr>
          <a:xfrm>
            <a:off x="7384831" y="4585929"/>
            <a:ext cx="3703259" cy="1538883"/>
          </a:xfrm>
          <a:prstGeom prst="rect">
            <a:avLst/>
          </a:prstGeom>
          <a:noFill/>
        </p:spPr>
        <p:txBody>
          <a:bodyPr wrap="square" rtlCol="0">
            <a:spAutoFit/>
          </a:bodyPr>
          <a:lstStyle/>
          <a:p>
            <a:r>
              <a:rPr lang="en-GB" sz="4000" dirty="0">
                <a:latin typeface="Kermit" panose="020F0503040000060003" pitchFamily="34" charset="0"/>
                <a:hlinkClick r:id="rId3"/>
              </a:rPr>
              <a:t>Zones of Regulation</a:t>
            </a:r>
            <a:r>
              <a:rPr lang="en-GB" sz="4000" dirty="0">
                <a:latin typeface="Kermit" panose="020F0503040000060003" pitchFamily="34" charset="0"/>
              </a:rPr>
              <a:t> </a:t>
            </a:r>
            <a:r>
              <a:rPr lang="en-GB" sz="1400" dirty="0">
                <a:latin typeface="Kermit" panose="020F0503040000060003" pitchFamily="34" charset="0"/>
              </a:rPr>
              <a:t>– more information on the school website</a:t>
            </a:r>
          </a:p>
        </p:txBody>
      </p:sp>
      <p:pic>
        <p:nvPicPr>
          <p:cNvPr id="6" name="Picture 5"/>
          <p:cNvPicPr>
            <a:picLocks noChangeAspect="1"/>
          </p:cNvPicPr>
          <p:nvPr/>
        </p:nvPicPr>
        <p:blipFill>
          <a:blip r:embed="rId4"/>
          <a:stretch>
            <a:fillRect/>
          </a:stretch>
        </p:blipFill>
        <p:spPr>
          <a:xfrm>
            <a:off x="215674" y="1420019"/>
            <a:ext cx="6995024" cy="2264817"/>
          </a:xfrm>
          <a:prstGeom prst="rect">
            <a:avLst/>
          </a:prstGeom>
        </p:spPr>
      </p:pic>
      <p:pic>
        <p:nvPicPr>
          <p:cNvPr id="7" name="Picture 6">
            <a:hlinkClick r:id="rId5"/>
          </p:cNvPr>
          <p:cNvPicPr>
            <a:picLocks noChangeAspect="1"/>
          </p:cNvPicPr>
          <p:nvPr/>
        </p:nvPicPr>
        <p:blipFill>
          <a:blip r:embed="rId6"/>
          <a:stretch>
            <a:fillRect/>
          </a:stretch>
        </p:blipFill>
        <p:spPr>
          <a:xfrm>
            <a:off x="51162" y="4229563"/>
            <a:ext cx="7067959" cy="1619878"/>
          </a:xfrm>
          <a:prstGeom prst="rect">
            <a:avLst/>
          </a:prstGeom>
        </p:spPr>
      </p:pic>
      <p:sp>
        <p:nvSpPr>
          <p:cNvPr id="8" name="TextBox 7"/>
          <p:cNvSpPr txBox="1"/>
          <p:nvPr/>
        </p:nvSpPr>
        <p:spPr>
          <a:xfrm>
            <a:off x="1591356" y="6109892"/>
            <a:ext cx="10123714" cy="461665"/>
          </a:xfrm>
          <a:prstGeom prst="rect">
            <a:avLst/>
          </a:prstGeom>
          <a:noFill/>
        </p:spPr>
        <p:txBody>
          <a:bodyPr wrap="square" rtlCol="0">
            <a:spAutoFit/>
          </a:bodyPr>
          <a:lstStyle/>
          <a:p>
            <a:r>
              <a:rPr lang="en-GB" sz="2400" b="1" dirty="0">
                <a:latin typeface="Kermit" panose="020F0503040000060003" pitchFamily="34" charset="0"/>
              </a:rPr>
              <a:t>Talk to your children and talk to us – we are here to listen and help</a:t>
            </a:r>
            <a:endParaRPr lang="en-GB" dirty="0">
              <a:latin typeface="Kermit" panose="020F0503040000060003" pitchFamily="34" charset="0"/>
            </a:endParaRPr>
          </a:p>
        </p:txBody>
      </p:sp>
      <p:sp>
        <p:nvSpPr>
          <p:cNvPr id="9" name="TextBox 8"/>
          <p:cNvSpPr txBox="1"/>
          <p:nvPr/>
        </p:nvSpPr>
        <p:spPr>
          <a:xfrm>
            <a:off x="215674" y="3879669"/>
            <a:ext cx="4722086" cy="369332"/>
          </a:xfrm>
          <a:prstGeom prst="rect">
            <a:avLst/>
          </a:prstGeom>
          <a:noFill/>
        </p:spPr>
        <p:txBody>
          <a:bodyPr wrap="square" rtlCol="0">
            <a:spAutoFit/>
          </a:bodyPr>
          <a:lstStyle/>
          <a:p>
            <a:r>
              <a:rPr lang="en-GB" dirty="0">
                <a:latin typeface="Bradley Hand ITC" panose="03070402050302030203" pitchFamily="66" charset="0"/>
              </a:rPr>
              <a:t>Anna Freud Centre for Children and Families</a:t>
            </a:r>
          </a:p>
        </p:txBody>
      </p:sp>
    </p:spTree>
    <p:extLst>
      <p:ext uri="{BB962C8B-B14F-4D97-AF65-F5344CB8AC3E}">
        <p14:creationId xmlns:p14="http://schemas.microsoft.com/office/powerpoint/2010/main" val="37640987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3E2FF6-ACD2-4730-8B1C-DF6FDF9AF687}"/>
              </a:ext>
            </a:extLst>
          </p:cNvPr>
          <p:cNvSpPr>
            <a:spLocks noGrp="1"/>
          </p:cNvSpPr>
          <p:nvPr>
            <p:ph type="title"/>
          </p:nvPr>
        </p:nvSpPr>
        <p:spPr/>
        <p:txBody>
          <a:bodyPr/>
          <a:lstStyle/>
          <a:p>
            <a:r>
              <a:rPr lang="en-GB" dirty="0"/>
              <a:t>PGL Windmill Hill, our residential 22</a:t>
            </a:r>
            <a:r>
              <a:rPr lang="en-GB" baseline="30000" dirty="0"/>
              <a:t>nd</a:t>
            </a:r>
            <a:r>
              <a:rPr lang="en-GB" dirty="0"/>
              <a:t>- 26</a:t>
            </a:r>
            <a:r>
              <a:rPr lang="en-GB" baseline="30000" dirty="0"/>
              <a:t>th</a:t>
            </a:r>
            <a:r>
              <a:rPr lang="en-GB" dirty="0"/>
              <a:t> September 2025</a:t>
            </a:r>
          </a:p>
        </p:txBody>
      </p:sp>
      <p:sp>
        <p:nvSpPr>
          <p:cNvPr id="3" name="Content Placeholder 2">
            <a:extLst>
              <a:ext uri="{FF2B5EF4-FFF2-40B4-BE49-F238E27FC236}">
                <a16:creationId xmlns:a16="http://schemas.microsoft.com/office/drawing/2014/main" id="{3309D905-CD01-417E-896B-478B34726524}"/>
              </a:ext>
            </a:extLst>
          </p:cNvPr>
          <p:cNvSpPr>
            <a:spLocks noGrp="1"/>
          </p:cNvSpPr>
          <p:nvPr>
            <p:ph sz="half" idx="1"/>
          </p:nvPr>
        </p:nvSpPr>
        <p:spPr/>
        <p:txBody>
          <a:bodyPr>
            <a:normAutofit fontScale="62500" lnSpcReduction="20000"/>
          </a:bodyPr>
          <a:lstStyle/>
          <a:p>
            <a:r>
              <a:rPr lang="en-GB" dirty="0"/>
              <a:t>We arrive at Windmill Hill for 12pm, we will be met by our group leader. They will show us our rooms and we will have a tour of the grounds.</a:t>
            </a:r>
          </a:p>
          <a:p>
            <a:r>
              <a:rPr lang="en-GB" dirty="0"/>
              <a:t>We start the activities at 14.00pm on the Monday, Micro Scooters, Canoeing, Abseiling and Orienteering.</a:t>
            </a:r>
          </a:p>
          <a:p>
            <a:r>
              <a:rPr lang="en-GB" b="1" dirty="0">
                <a:solidFill>
                  <a:srgbClr val="FF0000"/>
                </a:solidFill>
              </a:rPr>
              <a:t>Reminders:</a:t>
            </a:r>
          </a:p>
          <a:p>
            <a:r>
              <a:rPr lang="en-GB" b="1" dirty="0">
                <a:solidFill>
                  <a:srgbClr val="FF0000"/>
                </a:solidFill>
              </a:rPr>
              <a:t>Please remember that your child will have to have eaten before arriving at the centre.</a:t>
            </a:r>
          </a:p>
          <a:p>
            <a:r>
              <a:rPr lang="en-GB" b="1" dirty="0">
                <a:solidFill>
                  <a:srgbClr val="FF0000"/>
                </a:solidFill>
              </a:rPr>
              <a:t>Remember to bring bedding (sleeping bag and pillow).</a:t>
            </a:r>
          </a:p>
          <a:p>
            <a:r>
              <a:rPr lang="en-GB" b="1" dirty="0">
                <a:solidFill>
                  <a:srgbClr val="FF0000"/>
                </a:solidFill>
              </a:rPr>
              <a:t>It is a good idea to provide a black plastic sack within their luggage for dirty/wet clothing.</a:t>
            </a:r>
          </a:p>
          <a:p>
            <a:r>
              <a:rPr lang="en-GB" b="1" dirty="0">
                <a:solidFill>
                  <a:srgbClr val="FF0000"/>
                </a:solidFill>
              </a:rPr>
              <a:t>No aerosols please </a:t>
            </a:r>
            <a:r>
              <a:rPr lang="en-GB" b="1">
                <a:solidFill>
                  <a:srgbClr val="FF0000"/>
                </a:solidFill>
              </a:rPr>
              <a:t>and definitely no tech please!</a:t>
            </a:r>
            <a:endParaRPr lang="en-GB" b="1" dirty="0">
              <a:solidFill>
                <a:srgbClr val="FF0000"/>
              </a:solidFill>
            </a:endParaRPr>
          </a:p>
          <a:p>
            <a:endParaRPr lang="en-GB" dirty="0"/>
          </a:p>
        </p:txBody>
      </p:sp>
      <p:sp>
        <p:nvSpPr>
          <p:cNvPr id="4" name="Content Placeholder 3">
            <a:extLst>
              <a:ext uri="{FF2B5EF4-FFF2-40B4-BE49-F238E27FC236}">
                <a16:creationId xmlns:a16="http://schemas.microsoft.com/office/drawing/2014/main" id="{3B0E6872-3CBF-40BB-B541-BF7D74617AF4}"/>
              </a:ext>
            </a:extLst>
          </p:cNvPr>
          <p:cNvSpPr>
            <a:spLocks noGrp="1"/>
          </p:cNvSpPr>
          <p:nvPr>
            <p:ph sz="half" idx="2"/>
          </p:nvPr>
        </p:nvSpPr>
        <p:spPr/>
        <p:txBody>
          <a:bodyPr>
            <a:normAutofit fontScale="62500" lnSpcReduction="20000"/>
          </a:bodyPr>
          <a:lstStyle/>
          <a:p>
            <a:r>
              <a:rPr lang="en-GB" dirty="0"/>
              <a:t>We are extremely close to the amenities such as the sports hall, dinner hall and shop. </a:t>
            </a:r>
          </a:p>
          <a:p>
            <a:r>
              <a:rPr lang="en-GB" dirty="0"/>
              <a:t>We will be split into 3 groups for the daytime activity programme. Each group will have an adult as well as a group leader from PGL.</a:t>
            </a:r>
          </a:p>
          <a:p>
            <a:r>
              <a:rPr lang="en-GB" dirty="0"/>
              <a:t>Each activity runs for 90 minutes. There are 6 activities in the morning and 6 in the afternoon.</a:t>
            </a:r>
          </a:p>
          <a:p>
            <a:r>
              <a:rPr lang="en-GB" dirty="0"/>
              <a:t>We are altogether for the evening and mealtimes. There is time to visit the shop after the evening entertainment or when we have free time.</a:t>
            </a:r>
          </a:p>
          <a:p>
            <a:r>
              <a:rPr lang="en-GB" dirty="0"/>
              <a:t>We do not have our times for meals yet, we will receive this on arrival. The first activity starts at 9am, the last activity ends at 5.10pm.  Lunch takes place between 12.10 and 2.00pm.  Dinner takes place between 5.10pm and 7.00pm.</a:t>
            </a:r>
          </a:p>
          <a:p>
            <a:r>
              <a:rPr lang="en-GB" dirty="0"/>
              <a:t>Evening entertainment is from 7.30pm to 8.30pm and then bedtime!!</a:t>
            </a:r>
          </a:p>
        </p:txBody>
      </p:sp>
    </p:spTree>
    <p:extLst>
      <p:ext uri="{BB962C8B-B14F-4D97-AF65-F5344CB8AC3E}">
        <p14:creationId xmlns:p14="http://schemas.microsoft.com/office/powerpoint/2010/main" val="31285221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367261b4-1354-452d-92dd-399eec06e8a2">
      <Terms xmlns="http://schemas.microsoft.com/office/infopath/2007/PartnerControls"/>
    </lcf76f155ced4ddcb4097134ff3c332f>
    <TaxCatchAll xmlns="0cc31c68-3c6e-4e3b-9daa-4a63fbecafab"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96593BB3F7FF3488514E82ED643050A" ma:contentTypeVersion="13" ma:contentTypeDescription="Create a new document." ma:contentTypeScope="" ma:versionID="bde0c43a049af3a4725a748a985badca">
  <xsd:schema xmlns:xsd="http://www.w3.org/2001/XMLSchema" xmlns:xs="http://www.w3.org/2001/XMLSchema" xmlns:p="http://schemas.microsoft.com/office/2006/metadata/properties" xmlns:ns2="367261b4-1354-452d-92dd-399eec06e8a2" xmlns:ns3="0cc31c68-3c6e-4e3b-9daa-4a63fbecafab" targetNamespace="http://schemas.microsoft.com/office/2006/metadata/properties" ma:root="true" ma:fieldsID="d6146f8110376e06fdd2512fb4bd2fe7" ns2:_="" ns3:_="">
    <xsd:import namespace="367261b4-1354-452d-92dd-399eec06e8a2"/>
    <xsd:import namespace="0cc31c68-3c6e-4e3b-9daa-4a63fbecafab"/>
    <xsd:element name="properties">
      <xsd:complexType>
        <xsd:sequence>
          <xsd:element name="documentManagement">
            <xsd:complexType>
              <xsd:all>
                <xsd:element ref="ns2:MediaServiceBillingMetadata" minOccurs="0"/>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67261b4-1354-452d-92dd-399eec06e8a2" elementFormDefault="qualified">
    <xsd:import namespace="http://schemas.microsoft.com/office/2006/documentManagement/types"/>
    <xsd:import namespace="http://schemas.microsoft.com/office/infopath/2007/PartnerControls"/>
    <xsd:element name="MediaServiceBillingMetadata" ma:index="8" nillable="true" ma:displayName="MediaServiceBillingMetadata" ma:hidden="true" ma:internalName="MediaServiceBillingMetadata" ma:readOnly="true">
      <xsd:simpleType>
        <xsd:restriction base="dms:Note"/>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13fb13c0-3db9-4449-855a-426f8daf9087"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cc31c68-3c6e-4e3b-9daa-4a63fbecafab"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f7f8ff94-908f-46c9-8e6c-f40749c41a06}" ma:internalName="TaxCatchAll" ma:showField="CatchAllData" ma:web="0cc31c68-3c6e-4e3b-9daa-4a63fbecafa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4405CC3-FFFB-4587-9D46-C0B0F322F452}">
  <ds:schemaRefs>
    <ds:schemaRef ds:uri="http://schemas.microsoft.com/sharepoint/v3/contenttype/forms"/>
  </ds:schemaRefs>
</ds:datastoreItem>
</file>

<file path=customXml/itemProps2.xml><?xml version="1.0" encoding="utf-8"?>
<ds:datastoreItem xmlns:ds="http://schemas.openxmlformats.org/officeDocument/2006/customXml" ds:itemID="{A7760763-CA4D-4511-814F-1BCDBFC8570B}">
  <ds:schemaRefs>
    <ds:schemaRef ds:uri="http://schemas.microsoft.com/office/2006/metadata/properties"/>
    <ds:schemaRef ds:uri="http://schemas.microsoft.com/office/infopath/2007/PartnerControls"/>
    <ds:schemaRef ds:uri="367261b4-1354-452d-92dd-399eec06e8a2"/>
    <ds:schemaRef ds:uri="0cc31c68-3c6e-4e3b-9daa-4a63fbecafab"/>
  </ds:schemaRefs>
</ds:datastoreItem>
</file>

<file path=customXml/itemProps3.xml><?xml version="1.0" encoding="utf-8"?>
<ds:datastoreItem xmlns:ds="http://schemas.openxmlformats.org/officeDocument/2006/customXml" ds:itemID="{27FE0348-F873-43D1-93FD-D15C0E8F56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67261b4-1354-452d-92dd-399eec06e8a2"/>
    <ds:schemaRef ds:uri="0cc31c68-3c6e-4e3b-9daa-4a63fbecafa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988</TotalTime>
  <Words>1061</Words>
  <Application>Microsoft Office PowerPoint</Application>
  <PresentationFormat>Widescreen</PresentationFormat>
  <Paragraphs>74</Paragraphs>
  <Slides>13</Slides>
  <Notes>0</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13</vt:i4>
      </vt:variant>
    </vt:vector>
  </HeadingPairs>
  <TitlesOfParts>
    <vt:vector size="20" baseType="lpstr">
      <vt:lpstr>Arial</vt:lpstr>
      <vt:lpstr>Bradley Hand ITC</vt:lpstr>
      <vt:lpstr>Calibri</vt:lpstr>
      <vt:lpstr>Calibri Light</vt:lpstr>
      <vt:lpstr>Kermit</vt:lpstr>
      <vt:lpstr>Office Theme</vt:lpstr>
      <vt:lpstr>Document</vt:lpstr>
      <vt:lpstr>Welcome to Silver Birch Class</vt:lpstr>
      <vt:lpstr>A Typical Day</vt:lpstr>
      <vt:lpstr>A Typical Week</vt:lpstr>
      <vt:lpstr>PowerPoint Presentation</vt:lpstr>
      <vt:lpstr>Home Learning</vt:lpstr>
      <vt:lpstr>PowerPoint Presentation</vt:lpstr>
      <vt:lpstr>Our Autumn term home learning grid, on tables and also on the class page of the school website.</vt:lpstr>
      <vt:lpstr>More about reading…</vt:lpstr>
      <vt:lpstr>PowerPoint Presentation</vt:lpstr>
      <vt:lpstr>Quick Reminders</vt:lpstr>
      <vt:lpstr>Useful Information</vt:lpstr>
      <vt:lpstr>Well-being</vt:lpstr>
      <vt:lpstr>PGL Windmill Hill, our residential 22nd- 26th September 2025</vt:lpstr>
    </vt:vector>
  </TitlesOfParts>
  <Company>CHANGE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Class</dc:title>
  <dc:creator>Lorraine Kenny</dc:creator>
  <cp:lastModifiedBy>Clare James</cp:lastModifiedBy>
  <cp:revision>37</cp:revision>
  <dcterms:created xsi:type="dcterms:W3CDTF">2022-09-14T06:52:16Z</dcterms:created>
  <dcterms:modified xsi:type="dcterms:W3CDTF">2026-09-13T13:43:07Z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0x010100096593BB3F7FF3488514E82ED643050A</vt:lpwstr>
  </property>
  <property fmtid="{D5CDD505-2E9C-101B-9397-08002B2CF9AE}" pid="3" name="Order">
    <vt:r8>2058600</vt:r8>
  </property>
  <property fmtid="{D5CDD505-2E9C-101B-9397-08002B2CF9AE}" pid="4" name="MediaServiceImageTags">
    <vt:lpwstr/>
  </property>
</Properties>
</file>