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</p:sldIdLst>
  <p:sldSz cx="12192000" cy="6858000"/>
  <p:notesSz cx="9929813" cy="6799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538"/>
          </a:xfrm>
          <a:prstGeom prst="rect">
            <a:avLst/>
          </a:prstGeom>
        </p:spPr>
        <p:txBody>
          <a:bodyPr vert="horz" lIns="80293" tIns="40147" rIns="80293" bIns="40147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308" y="0"/>
            <a:ext cx="4302919" cy="341538"/>
          </a:xfrm>
          <a:prstGeom prst="rect">
            <a:avLst/>
          </a:prstGeom>
        </p:spPr>
        <p:txBody>
          <a:bodyPr vert="horz" lIns="80293" tIns="40147" rIns="80293" bIns="40147" rtlCol="0"/>
          <a:lstStyle>
            <a:lvl1pPr algn="r">
              <a:defRPr sz="1100"/>
            </a:lvl1pPr>
          </a:lstStyle>
          <a:p>
            <a:fld id="{66BEA2AF-6181-4302-857D-97AD6226AD4B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93" tIns="40147" rIns="80293" bIns="4014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72146"/>
            <a:ext cx="7943850" cy="2677209"/>
          </a:xfrm>
          <a:prstGeom prst="rect">
            <a:avLst/>
          </a:prstGeom>
        </p:spPr>
        <p:txBody>
          <a:bodyPr vert="horz" lIns="80293" tIns="40147" rIns="80293" bIns="4014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727"/>
            <a:ext cx="4302919" cy="341537"/>
          </a:xfrm>
          <a:prstGeom prst="rect">
            <a:avLst/>
          </a:prstGeom>
        </p:spPr>
        <p:txBody>
          <a:bodyPr vert="horz" lIns="80293" tIns="40147" rIns="80293" bIns="40147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308" y="6457727"/>
            <a:ext cx="4302919" cy="341537"/>
          </a:xfrm>
          <a:prstGeom prst="rect">
            <a:avLst/>
          </a:prstGeom>
        </p:spPr>
        <p:txBody>
          <a:bodyPr vert="horz" lIns="80293" tIns="40147" rIns="80293" bIns="40147" rtlCol="0" anchor="b"/>
          <a:lstStyle>
            <a:lvl1pPr algn="r">
              <a:defRPr sz="1100"/>
            </a:lvl1pPr>
          </a:lstStyle>
          <a:p>
            <a:fld id="{563BBE56-A653-462C-8213-9FA9D7FE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79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BBE56-A653-462C-8213-9FA9D7FEB74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50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BBE56-A653-462C-8213-9FA9D7FEB74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71084" y="609676"/>
            <a:ext cx="1449831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42925" y="3472637"/>
            <a:ext cx="11106149" cy="112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F7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75193" y="512991"/>
            <a:ext cx="3161537" cy="3195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643755"/>
            <a:ext cx="12192000" cy="1214755"/>
          </a:xfrm>
          <a:custGeom>
            <a:avLst/>
            <a:gdLst/>
            <a:ahLst/>
            <a:cxnLst/>
            <a:rect l="l" t="t" r="r" b="b"/>
            <a:pathLst>
              <a:path w="12192000" h="1214754">
                <a:moveTo>
                  <a:pt x="0" y="0"/>
                </a:moveTo>
                <a:lnTo>
                  <a:pt x="0" y="1214243"/>
                </a:lnTo>
                <a:lnTo>
                  <a:pt x="12192000" y="1214243"/>
                </a:lnTo>
                <a:lnTo>
                  <a:pt x="12192000" y="1067949"/>
                </a:lnTo>
                <a:lnTo>
                  <a:pt x="11675476" y="503552"/>
                </a:lnTo>
                <a:lnTo>
                  <a:pt x="11372088" y="503552"/>
                </a:lnTo>
                <a:lnTo>
                  <a:pt x="0" y="0"/>
                </a:lnTo>
                <a:close/>
              </a:path>
              <a:path w="12192000" h="1214754">
                <a:moveTo>
                  <a:pt x="11386058" y="187309"/>
                </a:moveTo>
                <a:lnTo>
                  <a:pt x="11372088" y="503552"/>
                </a:lnTo>
                <a:lnTo>
                  <a:pt x="11675476" y="503552"/>
                </a:lnTo>
                <a:lnTo>
                  <a:pt x="11386058" y="187309"/>
                </a:lnTo>
                <a:close/>
              </a:path>
            </a:pathLst>
          </a:custGeom>
          <a:solidFill>
            <a:srgbClr val="000000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1084" y="609676"/>
            <a:ext cx="1449831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2799" y="1784350"/>
            <a:ext cx="9766401" cy="3089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youtube.com/watch?v=aMfgZRdVbdw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0" y="2590800"/>
            <a:ext cx="5311140" cy="3169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0598" y="483705"/>
            <a:ext cx="10346690" cy="13805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GB" sz="4400" spc="-25" dirty="0" smtClean="0">
                <a:latin typeface="Carlito"/>
                <a:cs typeface="Carlito"/>
              </a:rPr>
              <a:t>Bolney CEP School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GB" sz="4400" spc="-25" dirty="0" smtClean="0">
                <a:latin typeface="Carlito"/>
                <a:cs typeface="Carlito"/>
              </a:rPr>
              <a:t>Anti-Bullying Policy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ubTitle" idx="4"/>
          </p:nvPr>
        </p:nvSpPr>
        <p:spPr>
          <a:xfrm>
            <a:off x="762001" y="3124200"/>
            <a:ext cx="1082040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9272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In </a:t>
            </a:r>
            <a:r>
              <a:rPr spc="-10" dirty="0"/>
              <a:t>November </a:t>
            </a:r>
            <a:r>
              <a:rPr spc="-5" dirty="0" smtClean="0"/>
              <a:t>202</a:t>
            </a:r>
            <a:r>
              <a:rPr lang="en-GB" spc="-5" dirty="0" smtClean="0"/>
              <a:t>3</a:t>
            </a:r>
            <a:r>
              <a:rPr spc="-5" dirty="0" smtClean="0"/>
              <a:t>, </a:t>
            </a:r>
            <a:r>
              <a:rPr spc="-15" dirty="0"/>
              <a:t>we </a:t>
            </a:r>
            <a:r>
              <a:rPr spc="-10" dirty="0" smtClean="0"/>
              <a:t>review</a:t>
            </a:r>
            <a:r>
              <a:rPr lang="en-GB" spc="-10" dirty="0" err="1" smtClean="0"/>
              <a:t>ed</a:t>
            </a:r>
            <a:r>
              <a:rPr spc="-10" dirty="0" smtClean="0"/>
              <a:t> </a:t>
            </a:r>
            <a:r>
              <a:rPr spc="-5" dirty="0"/>
              <a:t>our Anti-Bullying </a:t>
            </a:r>
            <a:r>
              <a:rPr spc="-15" dirty="0"/>
              <a:t>Policy </a:t>
            </a:r>
            <a:r>
              <a:rPr dirty="0"/>
              <a:t>and </a:t>
            </a:r>
            <a:r>
              <a:rPr spc="-20" dirty="0" smtClean="0"/>
              <a:t>ma</a:t>
            </a:r>
            <a:r>
              <a:rPr lang="en-GB" spc="-20" dirty="0" smtClean="0"/>
              <a:t>de</a:t>
            </a:r>
            <a:r>
              <a:rPr spc="-20" dirty="0" smtClean="0"/>
              <a:t> </a:t>
            </a:r>
            <a:r>
              <a:rPr dirty="0"/>
              <a:t>it </a:t>
            </a:r>
            <a:r>
              <a:rPr spc="-10" dirty="0" smtClean="0"/>
              <a:t>more </a:t>
            </a:r>
            <a:r>
              <a:rPr spc="-10" dirty="0"/>
              <a:t>understandable </a:t>
            </a:r>
            <a:r>
              <a:rPr spc="-20" dirty="0"/>
              <a:t>for </a:t>
            </a:r>
            <a:r>
              <a:rPr spc="-5" dirty="0"/>
              <a:t>children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adults.</a:t>
            </a: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381000"/>
            <a:ext cx="1236980" cy="12684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76555"/>
            <a:ext cx="1842770" cy="10474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4561" y="308228"/>
            <a:ext cx="5409439" cy="132087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84530" marR="5080" indent="-672465">
              <a:lnSpc>
                <a:spcPts val="4750"/>
              </a:lnSpc>
              <a:spcBef>
                <a:spcPts val="700"/>
              </a:spcBef>
            </a:pPr>
            <a:r>
              <a:rPr spc="-10" dirty="0"/>
              <a:t>Anti </a:t>
            </a:r>
            <a:r>
              <a:rPr dirty="0"/>
              <a:t>– </a:t>
            </a:r>
            <a:r>
              <a:rPr dirty="0" smtClean="0"/>
              <a:t>Bullying</a:t>
            </a:r>
            <a:r>
              <a:rPr lang="en-GB" spc="-65" dirty="0"/>
              <a:t> </a:t>
            </a:r>
            <a:r>
              <a:rPr spc="-20" dirty="0" smtClean="0"/>
              <a:t>Policy  </a:t>
            </a:r>
            <a:r>
              <a:rPr spc="-15" dirty="0"/>
              <a:t>Steps </a:t>
            </a:r>
            <a:r>
              <a:rPr spc="-25" dirty="0"/>
              <a:t>to</a:t>
            </a:r>
            <a:r>
              <a:rPr spc="-15" dirty="0"/>
              <a:t> </a:t>
            </a:r>
            <a:r>
              <a:rPr spc="-25" dirty="0"/>
              <a:t>Safety</a:t>
            </a:r>
          </a:p>
        </p:txBody>
      </p:sp>
      <p:sp>
        <p:nvSpPr>
          <p:cNvPr id="3" name="object 3"/>
          <p:cNvSpPr/>
          <p:nvPr/>
        </p:nvSpPr>
        <p:spPr>
          <a:xfrm>
            <a:off x="2766964" y="2300401"/>
            <a:ext cx="6747443" cy="3363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1084" y="609676"/>
            <a:ext cx="217271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15" dirty="0" smtClean="0"/>
              <a:t>Step</a:t>
            </a:r>
            <a:r>
              <a:rPr lang="en-GB" spc="-15" dirty="0" smtClean="0"/>
              <a:t> </a:t>
            </a:r>
            <a:r>
              <a:rPr dirty="0" smtClean="0"/>
              <a:t>1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94028" y="1784350"/>
            <a:ext cx="10001250" cy="27736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5"/>
              </a:spcBef>
            </a:pPr>
            <a:r>
              <a:rPr lang="en-GB" sz="3200" spc="-75" dirty="0" smtClean="0">
                <a:latin typeface="Carlito"/>
                <a:cs typeface="Carlito"/>
              </a:rPr>
              <a:t>Reach out and t</a:t>
            </a:r>
            <a:r>
              <a:rPr sz="3200" spc="-75" dirty="0" smtClean="0">
                <a:latin typeface="Carlito"/>
                <a:cs typeface="Carlito"/>
              </a:rPr>
              <a:t>ell</a:t>
            </a:r>
            <a:r>
              <a:rPr sz="3200" spc="-5" dirty="0" smtClean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someone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00" dirty="0">
              <a:latin typeface="Carlito"/>
              <a:cs typeface="Carlito"/>
            </a:endParaRPr>
          </a:p>
          <a:p>
            <a:pPr marL="12700" marR="5080" algn="ctr">
              <a:lnSpc>
                <a:spcPct val="116300"/>
              </a:lnSpc>
            </a:pPr>
            <a:r>
              <a:rPr sz="3200" dirty="0">
                <a:latin typeface="Carlito"/>
                <a:cs typeface="Carlito"/>
              </a:rPr>
              <a:t>If </a:t>
            </a:r>
            <a:r>
              <a:rPr sz="3200" spc="-15" dirty="0">
                <a:latin typeface="Carlito"/>
                <a:cs typeface="Carlito"/>
              </a:rPr>
              <a:t>you </a:t>
            </a:r>
            <a:r>
              <a:rPr sz="3200" spc="-10" dirty="0">
                <a:latin typeface="Carlito"/>
                <a:cs typeface="Carlito"/>
              </a:rPr>
              <a:t>are </a:t>
            </a:r>
            <a:r>
              <a:rPr sz="3200" spc="-5" dirty="0">
                <a:latin typeface="Carlito"/>
                <a:cs typeface="Carlito"/>
              </a:rPr>
              <a:t>being bullied, </a:t>
            </a:r>
            <a:r>
              <a:rPr sz="3200" spc="-10" dirty="0">
                <a:latin typeface="Carlito"/>
                <a:cs typeface="Carlito"/>
              </a:rPr>
              <a:t>tell </a:t>
            </a:r>
            <a:r>
              <a:rPr sz="3200" spc="-5" dirty="0">
                <a:latin typeface="Carlito"/>
                <a:cs typeface="Carlito"/>
              </a:rPr>
              <a:t>someone. This might be </a:t>
            </a:r>
            <a:r>
              <a:rPr sz="3200" dirty="0">
                <a:latin typeface="Carlito"/>
                <a:cs typeface="Carlito"/>
              </a:rPr>
              <a:t>an adult </a:t>
            </a:r>
            <a:r>
              <a:rPr sz="3200" spc="-10" dirty="0" smtClean="0">
                <a:latin typeface="Carlito"/>
                <a:cs typeface="Carlito"/>
              </a:rPr>
              <a:t>at </a:t>
            </a:r>
            <a:r>
              <a:rPr sz="3200" spc="-5" dirty="0">
                <a:latin typeface="Carlito"/>
                <a:cs typeface="Carlito"/>
              </a:rPr>
              <a:t>home, </a:t>
            </a:r>
            <a:r>
              <a:rPr sz="3200" spc="-15" dirty="0">
                <a:latin typeface="Carlito"/>
                <a:cs typeface="Carlito"/>
              </a:rPr>
              <a:t>your </a:t>
            </a:r>
            <a:r>
              <a:rPr sz="3200" spc="-10" dirty="0">
                <a:latin typeface="Carlito"/>
                <a:cs typeface="Carlito"/>
              </a:rPr>
              <a:t>brother </a:t>
            </a:r>
            <a:r>
              <a:rPr sz="3200" dirty="0">
                <a:latin typeface="Carlito"/>
                <a:cs typeface="Carlito"/>
              </a:rPr>
              <a:t>or </a:t>
            </a:r>
            <a:r>
              <a:rPr sz="3200" spc="-55" dirty="0">
                <a:latin typeface="Carlito"/>
                <a:cs typeface="Carlito"/>
              </a:rPr>
              <a:t>sister, </a:t>
            </a:r>
            <a:r>
              <a:rPr lang="en-GB" sz="3200" spc="-55" dirty="0" smtClean="0">
                <a:latin typeface="Carlito"/>
                <a:cs typeface="Carlito"/>
              </a:rPr>
              <a:t>a friend or </a:t>
            </a:r>
            <a:r>
              <a:rPr sz="3200" dirty="0" smtClean="0">
                <a:latin typeface="Carlito"/>
                <a:cs typeface="Carlito"/>
              </a:rPr>
              <a:t>an </a:t>
            </a:r>
            <a:r>
              <a:rPr sz="3200" dirty="0">
                <a:latin typeface="Carlito"/>
                <a:cs typeface="Carlito"/>
              </a:rPr>
              <a:t>adult in</a:t>
            </a:r>
            <a:r>
              <a:rPr sz="3200" spc="8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school.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1084" y="609676"/>
            <a:ext cx="179171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Step</a:t>
            </a:r>
            <a:r>
              <a:rPr spc="-70" dirty="0"/>
              <a:t> </a:t>
            </a:r>
            <a:r>
              <a:rPr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2470" y="1744726"/>
            <a:ext cx="823087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 smtClean="0">
                <a:latin typeface="Carlito"/>
                <a:cs typeface="Carlito"/>
              </a:rPr>
              <a:t>The</a:t>
            </a:r>
            <a:r>
              <a:rPr lang="en-GB" sz="3200" spc="-5" dirty="0" smtClean="0">
                <a:latin typeface="Carlito"/>
                <a:cs typeface="Carlito"/>
              </a:rPr>
              <a:t> adults</a:t>
            </a:r>
            <a:r>
              <a:rPr sz="3200" spc="-5" dirty="0" smtClean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will </a:t>
            </a:r>
            <a:r>
              <a:rPr sz="3200" spc="-15" dirty="0">
                <a:latin typeface="Carlito"/>
                <a:cs typeface="Carlito"/>
              </a:rPr>
              <a:t>listen </a:t>
            </a:r>
            <a:r>
              <a:rPr sz="3200" spc="-20" dirty="0">
                <a:latin typeface="Carlito"/>
                <a:cs typeface="Carlito"/>
              </a:rPr>
              <a:t>to</a:t>
            </a:r>
            <a:r>
              <a:rPr sz="3200" spc="14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you.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9012" y="3048000"/>
            <a:ext cx="10217785" cy="129476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869"/>
              </a:spcBef>
            </a:pPr>
            <a:r>
              <a:rPr sz="3200" spc="-5" dirty="0">
                <a:latin typeface="Carlito"/>
                <a:cs typeface="Carlito"/>
              </a:rPr>
              <a:t>This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10" dirty="0">
                <a:latin typeface="Carlito"/>
                <a:cs typeface="Carlito"/>
              </a:rPr>
              <a:t>your </a:t>
            </a:r>
            <a:r>
              <a:rPr sz="3200" spc="-5" dirty="0">
                <a:latin typeface="Carlito"/>
                <a:cs typeface="Carlito"/>
              </a:rPr>
              <a:t>opportunity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talk </a:t>
            </a:r>
            <a:r>
              <a:rPr sz="3200" dirty="0">
                <a:latin typeface="Carlito"/>
                <a:cs typeface="Carlito"/>
              </a:rPr>
              <a:t>about </a:t>
            </a:r>
            <a:r>
              <a:rPr sz="3200" spc="-5" dirty="0">
                <a:latin typeface="Carlito"/>
                <a:cs typeface="Carlito"/>
              </a:rPr>
              <a:t>what has happened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5" dirty="0">
                <a:latin typeface="Carlito"/>
                <a:cs typeface="Carlito"/>
              </a:rPr>
              <a:t>how this has </a:t>
            </a:r>
            <a:r>
              <a:rPr sz="3200" dirty="0">
                <a:latin typeface="Carlito"/>
                <a:cs typeface="Carlito"/>
              </a:rPr>
              <a:t>made </a:t>
            </a:r>
            <a:r>
              <a:rPr sz="3200" spc="-10" dirty="0">
                <a:latin typeface="Carlito"/>
                <a:cs typeface="Carlito"/>
              </a:rPr>
              <a:t>you </a:t>
            </a:r>
            <a:r>
              <a:rPr sz="3200" spc="-20" dirty="0">
                <a:latin typeface="Carlito"/>
                <a:cs typeface="Carlito"/>
              </a:rPr>
              <a:t>feel. </a:t>
            </a:r>
            <a:r>
              <a:rPr sz="3200" spc="-80" dirty="0">
                <a:latin typeface="Carlito"/>
                <a:cs typeface="Carlito"/>
              </a:rPr>
              <a:t>You </a:t>
            </a:r>
            <a:r>
              <a:rPr sz="3200" spc="-5" dirty="0">
                <a:latin typeface="Carlito"/>
                <a:cs typeface="Carlito"/>
              </a:rPr>
              <a:t>can ask </a:t>
            </a:r>
            <a:r>
              <a:rPr sz="3200" spc="-10" dirty="0">
                <a:latin typeface="Carlito"/>
                <a:cs typeface="Carlito"/>
              </a:rPr>
              <a:t>that </a:t>
            </a:r>
            <a:r>
              <a:rPr sz="3200" spc="-15" dirty="0">
                <a:latin typeface="Carlito"/>
                <a:cs typeface="Carlito"/>
              </a:rPr>
              <a:t>we </a:t>
            </a:r>
            <a:r>
              <a:rPr sz="3200" spc="-20" dirty="0">
                <a:latin typeface="Carlito"/>
                <a:cs typeface="Carlito"/>
              </a:rPr>
              <a:t>invite </a:t>
            </a:r>
            <a:r>
              <a:rPr sz="3200" spc="-10" dirty="0">
                <a:latin typeface="Carlito"/>
                <a:cs typeface="Carlito"/>
              </a:rPr>
              <a:t>your </a:t>
            </a:r>
            <a:r>
              <a:rPr sz="3200" spc="-15" dirty="0" smtClean="0">
                <a:latin typeface="Carlito"/>
                <a:cs typeface="Carlito"/>
              </a:rPr>
              <a:t>parent </a:t>
            </a:r>
            <a:r>
              <a:rPr sz="3200" spc="-5" dirty="0">
                <a:latin typeface="Carlito"/>
                <a:cs typeface="Carlito"/>
              </a:rPr>
              <a:t>or </a:t>
            </a:r>
            <a:r>
              <a:rPr sz="3200" spc="-15" dirty="0">
                <a:latin typeface="Carlito"/>
                <a:cs typeface="Carlito"/>
              </a:rPr>
              <a:t>carer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join </a:t>
            </a:r>
            <a:r>
              <a:rPr sz="3200" dirty="0">
                <a:latin typeface="Carlito"/>
                <a:cs typeface="Carlito"/>
              </a:rPr>
              <a:t>this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conversation.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1084" y="609676"/>
            <a:ext cx="194411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Step</a:t>
            </a:r>
            <a:r>
              <a:rPr spc="-70" dirty="0"/>
              <a:t> </a:t>
            </a:r>
            <a:r>
              <a:rPr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0200" y="2493346"/>
            <a:ext cx="40786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latin typeface="Carlito"/>
                <a:cs typeface="Carlito"/>
              </a:rPr>
              <a:t>Form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support</a:t>
            </a:r>
            <a:r>
              <a:rPr sz="3200" spc="-3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group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7922" y="4847920"/>
            <a:ext cx="9372600" cy="90487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399665" marR="5080" indent="-2386965">
              <a:lnSpc>
                <a:spcPts val="3070"/>
              </a:lnSpc>
              <a:spcBef>
                <a:spcPts val="850"/>
              </a:spcBef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dirty="0">
                <a:latin typeface="Carlito"/>
                <a:cs typeface="Carlito"/>
              </a:rPr>
              <a:t>adult </a:t>
            </a:r>
            <a:r>
              <a:rPr sz="3200" spc="-5" dirty="0">
                <a:latin typeface="Carlito"/>
                <a:cs typeface="Carlito"/>
              </a:rPr>
              <a:t>will </a:t>
            </a:r>
            <a:r>
              <a:rPr sz="3200" dirty="0">
                <a:latin typeface="Carlito"/>
                <a:cs typeface="Carlito"/>
              </a:rPr>
              <a:t>ask a </a:t>
            </a:r>
            <a:r>
              <a:rPr sz="3200" spc="-10" dirty="0">
                <a:latin typeface="Carlito"/>
                <a:cs typeface="Carlito"/>
              </a:rPr>
              <a:t>group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children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help support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15" dirty="0">
                <a:latin typeface="Carlito"/>
                <a:cs typeface="Carlito"/>
              </a:rPr>
              <a:t>person </a:t>
            </a:r>
            <a:r>
              <a:rPr sz="3200" spc="-10" dirty="0">
                <a:latin typeface="Carlito"/>
                <a:cs typeface="Carlito"/>
              </a:rPr>
              <a:t>that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being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bullied.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1752600"/>
            <a:ext cx="2889504" cy="2234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1084" y="609676"/>
            <a:ext cx="179171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Step</a:t>
            </a:r>
            <a:r>
              <a:rPr spc="-70" dirty="0"/>
              <a:t> </a:t>
            </a:r>
            <a:r>
              <a:rPr dirty="0"/>
              <a:t>4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212799" y="1784350"/>
            <a:ext cx="9766401" cy="311816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38455" marR="340360" algn="ctr">
              <a:lnSpc>
                <a:spcPts val="3460"/>
              </a:lnSpc>
              <a:spcBef>
                <a:spcPts val="535"/>
              </a:spcBef>
            </a:pPr>
            <a:r>
              <a:rPr lang="en-GB" spc="-5" dirty="0" smtClean="0"/>
              <a:t>A teacher or Ms Lofthouse </a:t>
            </a:r>
            <a:r>
              <a:rPr dirty="0" smtClean="0"/>
              <a:t>will </a:t>
            </a:r>
            <a:r>
              <a:rPr spc="-10" dirty="0"/>
              <a:t>talk </a:t>
            </a:r>
            <a:r>
              <a:rPr spc="-25" dirty="0"/>
              <a:t>to </a:t>
            </a:r>
            <a:r>
              <a:rPr dirty="0"/>
              <a:t>the </a:t>
            </a:r>
            <a:r>
              <a:rPr spc="-5" dirty="0"/>
              <a:t>child or </a:t>
            </a:r>
            <a:r>
              <a:rPr spc="-10" dirty="0" smtClean="0"/>
              <a:t>children </a:t>
            </a:r>
            <a:r>
              <a:rPr dirty="0"/>
              <a:t>accused of</a:t>
            </a:r>
            <a:r>
              <a:rPr spc="-10" dirty="0"/>
              <a:t> </a:t>
            </a:r>
            <a:r>
              <a:rPr spc="-5" dirty="0"/>
              <a:t>bullying.</a:t>
            </a:r>
          </a:p>
          <a:p>
            <a:pPr>
              <a:lnSpc>
                <a:spcPct val="100000"/>
              </a:lnSpc>
            </a:pPr>
            <a:endParaRPr spc="-5" dirty="0"/>
          </a:p>
          <a:p>
            <a:pPr>
              <a:lnSpc>
                <a:spcPct val="100000"/>
              </a:lnSpc>
            </a:pPr>
            <a:endParaRPr spc="-5" dirty="0"/>
          </a:p>
          <a:p>
            <a:pPr marL="12700" marR="5080" algn="ctr">
              <a:lnSpc>
                <a:spcPts val="3460"/>
              </a:lnSpc>
              <a:spcBef>
                <a:spcPts val="2095"/>
              </a:spcBef>
            </a:pPr>
            <a:r>
              <a:rPr spc="-10" dirty="0"/>
              <a:t>Children can </a:t>
            </a:r>
            <a:r>
              <a:rPr dirty="0"/>
              <a:t>ask </a:t>
            </a:r>
            <a:r>
              <a:rPr spc="-15" dirty="0"/>
              <a:t>that we </a:t>
            </a:r>
            <a:r>
              <a:rPr spc="-20" dirty="0"/>
              <a:t>invite </a:t>
            </a:r>
            <a:r>
              <a:rPr dirty="0"/>
              <a:t>a </a:t>
            </a:r>
            <a:r>
              <a:rPr spc="-15" dirty="0"/>
              <a:t>parent </a:t>
            </a:r>
            <a:r>
              <a:rPr spc="-5" dirty="0"/>
              <a:t>or </a:t>
            </a:r>
            <a:r>
              <a:rPr spc="-15" dirty="0"/>
              <a:t>carer </a:t>
            </a:r>
            <a:r>
              <a:rPr spc="-25" dirty="0"/>
              <a:t>to </a:t>
            </a:r>
            <a:r>
              <a:rPr spc="-5" dirty="0"/>
              <a:t>join </a:t>
            </a:r>
            <a:r>
              <a:rPr dirty="0"/>
              <a:t>this  </a:t>
            </a:r>
            <a:r>
              <a:rPr spc="-20" dirty="0"/>
              <a:t>conversation.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371084" y="609676"/>
            <a:ext cx="202031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Step</a:t>
            </a:r>
            <a:r>
              <a:rPr spc="-70" dirty="0"/>
              <a:t> </a:t>
            </a:r>
            <a:r>
              <a:rPr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2362200"/>
            <a:ext cx="10073005" cy="139179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-1905" algn="ctr">
              <a:lnSpc>
                <a:spcPct val="90000"/>
              </a:lnSpc>
              <a:spcBef>
                <a:spcPts val="484"/>
              </a:spcBef>
            </a:pPr>
            <a:r>
              <a:rPr lang="en-GB" sz="3200" spc="-5" dirty="0" smtClean="0">
                <a:latin typeface="Carlito"/>
                <a:cs typeface="Carlito"/>
              </a:rPr>
              <a:t>A teacher, or Ms Lofthouse </a:t>
            </a:r>
            <a:r>
              <a:rPr sz="3200" spc="-5" dirty="0" smtClean="0">
                <a:latin typeface="Carlito"/>
                <a:cs typeface="Carlito"/>
              </a:rPr>
              <a:t>will </a:t>
            </a:r>
            <a:r>
              <a:rPr sz="3200" spc="-5" dirty="0">
                <a:latin typeface="Carlito"/>
                <a:cs typeface="Carlito"/>
              </a:rPr>
              <a:t>meet </a:t>
            </a:r>
            <a:r>
              <a:rPr sz="3200" dirty="0">
                <a:latin typeface="Carlito"/>
                <a:cs typeface="Carlito"/>
              </a:rPr>
              <a:t>with the </a:t>
            </a:r>
            <a:r>
              <a:rPr sz="3200" spc="-10" dirty="0">
                <a:latin typeface="Carlito"/>
                <a:cs typeface="Carlito"/>
              </a:rPr>
              <a:t>parents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dirty="0">
                <a:latin typeface="Carlito"/>
                <a:cs typeface="Carlito"/>
              </a:rPr>
              <a:t>the child </a:t>
            </a:r>
            <a:r>
              <a:rPr sz="3200" dirty="0" smtClean="0">
                <a:latin typeface="Carlito"/>
                <a:cs typeface="Carlito"/>
              </a:rPr>
              <a:t>who </a:t>
            </a:r>
            <a:r>
              <a:rPr sz="3200" spc="-5" dirty="0">
                <a:latin typeface="Carlito"/>
                <a:cs typeface="Carlito"/>
              </a:rPr>
              <a:t>has been bullied </a:t>
            </a:r>
            <a:r>
              <a:rPr sz="3200" dirty="0">
                <a:latin typeface="Carlito"/>
                <a:cs typeface="Carlito"/>
              </a:rPr>
              <a:t>and the </a:t>
            </a:r>
            <a:r>
              <a:rPr sz="3200" spc="-10" dirty="0">
                <a:latin typeface="Carlito"/>
                <a:cs typeface="Carlito"/>
              </a:rPr>
              <a:t>child/dren </a:t>
            </a:r>
            <a:r>
              <a:rPr sz="3200" dirty="0">
                <a:latin typeface="Carlito"/>
                <a:cs typeface="Carlito"/>
              </a:rPr>
              <a:t>who </a:t>
            </a:r>
            <a:r>
              <a:rPr sz="3200" spc="-5" dirty="0">
                <a:latin typeface="Carlito"/>
                <a:cs typeface="Carlito"/>
              </a:rPr>
              <a:t>carried out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 smtClean="0">
                <a:latin typeface="Carlito"/>
                <a:cs typeface="Carlito"/>
              </a:rPr>
              <a:t>bullying</a:t>
            </a:r>
            <a:r>
              <a:rPr sz="3200" spc="-5" dirty="0">
                <a:latin typeface="Carlito"/>
                <a:cs typeface="Carlito"/>
              </a:rPr>
              <a:t>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1084" y="609676"/>
            <a:ext cx="186791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Step</a:t>
            </a:r>
            <a:r>
              <a:rPr spc="-70" dirty="0"/>
              <a:t> </a:t>
            </a:r>
            <a:r>
              <a:rPr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26793"/>
            <a:ext cx="10195560" cy="52587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0020" algn="ctr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Carlito"/>
                <a:cs typeface="Carlito"/>
              </a:rPr>
              <a:t>Restorative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Meeting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00" dirty="0">
              <a:latin typeface="Carlito"/>
              <a:cs typeface="Carlito"/>
            </a:endParaRPr>
          </a:p>
          <a:p>
            <a:pPr marL="12700" marR="5080">
              <a:lnSpc>
                <a:spcPct val="90000"/>
              </a:lnSpc>
              <a:spcBef>
                <a:spcPts val="5"/>
              </a:spcBef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meeting </a:t>
            </a:r>
            <a:r>
              <a:rPr sz="2800" spc="-5" dirty="0">
                <a:latin typeface="Carlito"/>
                <a:cs typeface="Carlito"/>
              </a:rPr>
              <a:t>will </a:t>
            </a:r>
            <a:r>
              <a:rPr sz="2800" spc="-10" dirty="0">
                <a:latin typeface="Carlito"/>
                <a:cs typeface="Carlito"/>
              </a:rPr>
              <a:t>be held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put things </a:t>
            </a:r>
            <a:r>
              <a:rPr sz="2800" spc="-10" dirty="0">
                <a:latin typeface="Carlito"/>
                <a:cs typeface="Carlito"/>
              </a:rPr>
              <a:t>right </a:t>
            </a:r>
            <a:r>
              <a:rPr sz="2800" spc="-5" dirty="0">
                <a:latin typeface="Carlito"/>
                <a:cs typeface="Carlito"/>
              </a:rPr>
              <a:t>and it will </a:t>
            </a:r>
            <a:r>
              <a:rPr sz="2800" spc="-10" dirty="0">
                <a:latin typeface="Carlito"/>
                <a:cs typeface="Carlito"/>
              </a:rPr>
              <a:t>be run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dirty="0">
                <a:latin typeface="Carlito"/>
                <a:cs typeface="Carlito"/>
              </a:rPr>
              <a:t>an </a:t>
            </a:r>
            <a:r>
              <a:rPr sz="2800" spc="-5" dirty="0">
                <a:latin typeface="Carlito"/>
                <a:cs typeface="Carlito"/>
              </a:rPr>
              <a:t>adult. </a:t>
            </a:r>
            <a:r>
              <a:rPr sz="2800" spc="-10" dirty="0" smtClean="0">
                <a:latin typeface="Carlito"/>
                <a:cs typeface="Carlito"/>
              </a:rPr>
              <a:t>This </a:t>
            </a:r>
            <a:r>
              <a:rPr sz="2800" spc="-5" dirty="0">
                <a:latin typeface="Carlito"/>
                <a:cs typeface="Carlito"/>
              </a:rPr>
              <a:t>will </a:t>
            </a:r>
            <a:r>
              <a:rPr sz="2800" spc="-10" dirty="0">
                <a:latin typeface="Carlito"/>
                <a:cs typeface="Carlito"/>
              </a:rPr>
              <a:t>happen </a:t>
            </a:r>
            <a:r>
              <a:rPr sz="2800" spc="-5" dirty="0">
                <a:latin typeface="Carlito"/>
                <a:cs typeface="Carlito"/>
              </a:rPr>
              <a:t>when the </a:t>
            </a:r>
            <a:r>
              <a:rPr sz="2800" spc="-20" dirty="0">
                <a:latin typeface="Carlito"/>
                <a:cs typeface="Carlito"/>
              </a:rPr>
              <a:t>person </a:t>
            </a:r>
            <a:r>
              <a:rPr sz="2800" spc="-10" dirty="0">
                <a:latin typeface="Carlito"/>
                <a:cs typeface="Carlito"/>
              </a:rPr>
              <a:t>harmed </a:t>
            </a:r>
            <a:r>
              <a:rPr sz="2800" spc="-15" dirty="0">
                <a:latin typeface="Carlito"/>
                <a:cs typeface="Carlito"/>
              </a:rPr>
              <a:t>wants </a:t>
            </a:r>
            <a:r>
              <a:rPr sz="2800" spc="-5" dirty="0">
                <a:latin typeface="Carlito"/>
                <a:cs typeface="Carlito"/>
              </a:rPr>
              <a:t>it and the </a:t>
            </a:r>
            <a:r>
              <a:rPr sz="2800" spc="-20" dirty="0" smtClean="0">
                <a:latin typeface="Carlito"/>
                <a:cs typeface="Carlito"/>
              </a:rPr>
              <a:t>person </a:t>
            </a:r>
            <a:r>
              <a:rPr sz="2800" spc="-10" dirty="0">
                <a:latin typeface="Carlito"/>
                <a:cs typeface="Carlito"/>
              </a:rPr>
              <a:t>doing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bullying </a:t>
            </a:r>
            <a:r>
              <a:rPr sz="2800" spc="-5" dirty="0">
                <a:latin typeface="Carlito"/>
                <a:cs typeface="Carlito"/>
              </a:rPr>
              <a:t>accepts</a:t>
            </a:r>
            <a:r>
              <a:rPr sz="2800" spc="8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responsibility.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rlito"/>
                <a:cs typeface="Carlito"/>
              </a:rPr>
              <a:t>The people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meeting </a:t>
            </a:r>
            <a:r>
              <a:rPr sz="2800" spc="-5" dirty="0">
                <a:latin typeface="Carlito"/>
                <a:cs typeface="Carlito"/>
              </a:rPr>
              <a:t>will </a:t>
            </a:r>
            <a:r>
              <a:rPr sz="2800" spc="-15" dirty="0">
                <a:latin typeface="Carlito"/>
                <a:cs typeface="Carlito"/>
              </a:rPr>
              <a:t>talk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5" dirty="0" smtClean="0">
                <a:latin typeface="Carlito"/>
                <a:cs typeface="Carlito"/>
              </a:rPr>
              <a:t>about</a:t>
            </a:r>
            <a:r>
              <a:rPr lang="en-GB" sz="2800" spc="-5" dirty="0" smtClean="0">
                <a:latin typeface="Carlito"/>
                <a:cs typeface="Carlito"/>
              </a:rPr>
              <a:t>:</a:t>
            </a:r>
            <a:endParaRPr sz="28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356235" algn="l"/>
              </a:tabLst>
            </a:pPr>
            <a:r>
              <a:rPr sz="2800" spc="-10" dirty="0">
                <a:latin typeface="Carlito"/>
                <a:cs typeface="Carlito"/>
              </a:rPr>
              <a:t>What has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10" dirty="0" smtClean="0">
                <a:latin typeface="Carlito"/>
                <a:cs typeface="Carlito"/>
              </a:rPr>
              <a:t>happened</a:t>
            </a:r>
            <a:r>
              <a:rPr lang="en-GB" sz="2800" spc="-10" dirty="0" smtClean="0">
                <a:latin typeface="Carlito"/>
                <a:cs typeface="Carlito"/>
              </a:rPr>
              <a:t>;</a:t>
            </a:r>
            <a:endParaRPr sz="28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356235" algn="l"/>
              </a:tabLst>
            </a:pPr>
            <a:r>
              <a:rPr sz="2800" spc="-10" dirty="0">
                <a:latin typeface="Carlito"/>
                <a:cs typeface="Carlito"/>
              </a:rPr>
              <a:t>Who </a:t>
            </a:r>
            <a:r>
              <a:rPr sz="2800" spc="-5" dirty="0">
                <a:latin typeface="Carlito"/>
                <a:cs typeface="Carlito"/>
              </a:rPr>
              <a:t>has been </a:t>
            </a:r>
            <a:r>
              <a:rPr sz="2800" spc="-20" dirty="0">
                <a:latin typeface="Carlito"/>
                <a:cs typeface="Carlito"/>
              </a:rPr>
              <a:t>affected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10" dirty="0" smtClean="0">
                <a:latin typeface="Carlito"/>
                <a:cs typeface="Carlito"/>
              </a:rPr>
              <a:t>bullying</a:t>
            </a:r>
            <a:r>
              <a:rPr lang="en-GB" sz="2800" spc="-10" dirty="0" smtClean="0">
                <a:latin typeface="Carlito"/>
                <a:cs typeface="Carlito"/>
              </a:rPr>
              <a:t>;</a:t>
            </a:r>
            <a:endParaRPr sz="28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356235" algn="l"/>
              </a:tabLst>
            </a:pPr>
            <a:r>
              <a:rPr sz="2800" spc="-10" dirty="0">
                <a:latin typeface="Carlito"/>
                <a:cs typeface="Carlito"/>
              </a:rPr>
              <a:t>How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put things right (see </a:t>
            </a:r>
            <a:r>
              <a:rPr sz="2800" spc="-20" dirty="0">
                <a:latin typeface="Carlito"/>
                <a:cs typeface="Carlito"/>
              </a:rPr>
              <a:t>formal </a:t>
            </a:r>
            <a:r>
              <a:rPr sz="2800" spc="-10" dirty="0">
                <a:latin typeface="Carlito"/>
                <a:cs typeface="Carlito"/>
              </a:rPr>
              <a:t>agreement </a:t>
            </a:r>
            <a:r>
              <a:rPr sz="2800" spc="-5" dirty="0">
                <a:latin typeface="Carlito"/>
                <a:cs typeface="Carlito"/>
              </a:rPr>
              <a:t>on the </a:t>
            </a:r>
            <a:r>
              <a:rPr sz="2800" spc="-15" dirty="0">
                <a:latin typeface="Carlito"/>
                <a:cs typeface="Carlito"/>
              </a:rPr>
              <a:t>next</a:t>
            </a:r>
            <a:r>
              <a:rPr sz="2800" spc="19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slide</a:t>
            </a:r>
            <a:r>
              <a:rPr sz="2800" spc="-10" dirty="0" smtClean="0">
                <a:latin typeface="Carlito"/>
                <a:cs typeface="Carlito"/>
              </a:rPr>
              <a:t>)</a:t>
            </a:r>
            <a:r>
              <a:rPr lang="en-GB" sz="2800" spc="-10" dirty="0" smtClean="0">
                <a:latin typeface="Carlito"/>
                <a:cs typeface="Carlito"/>
              </a:rPr>
              <a:t>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072" y="365759"/>
            <a:ext cx="3816350" cy="1815464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38100" rIns="0" bIns="0" rtlCol="0">
            <a:spAutoFit/>
          </a:bodyPr>
          <a:lstStyle/>
          <a:p>
            <a:pPr marL="90805" marR="89535">
              <a:lnSpc>
                <a:spcPct val="100000"/>
              </a:lnSpc>
              <a:spcBef>
                <a:spcPts val="300"/>
              </a:spcBef>
            </a:pP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It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might 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take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some</a:t>
            </a:r>
            <a:r>
              <a:rPr sz="16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time </a:t>
            </a: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before everybody 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ready 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meet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talk 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together. 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adults 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keep 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mind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give  </a:t>
            </a: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everyone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space and 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time 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calm</a:t>
            </a:r>
            <a:r>
              <a:rPr sz="16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down.</a:t>
            </a:r>
            <a:endParaRPr sz="1600">
              <a:latin typeface="Trebuchet MS"/>
              <a:cs typeface="Trebuchet MS"/>
            </a:endParaRPr>
          </a:p>
          <a:p>
            <a:pPr marL="90805" marR="107950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During 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time 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child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being 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bullied  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be supported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no 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further</a:t>
            </a:r>
            <a:r>
              <a:rPr sz="1600" spc="-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incidents  </a:t>
            </a: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bullying 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16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accepted.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39556" y="376427"/>
            <a:ext cx="2592324" cy="1804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0" y="469557"/>
            <a:ext cx="194411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Step</a:t>
            </a:r>
            <a:r>
              <a:rPr spc="-70" dirty="0"/>
              <a:t> </a:t>
            </a:r>
            <a:r>
              <a:rPr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2836" y="1337055"/>
            <a:ext cx="10452100" cy="3354123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80010" algn="ctr">
              <a:lnSpc>
                <a:spcPct val="100000"/>
              </a:lnSpc>
              <a:spcBef>
                <a:spcPts val="715"/>
              </a:spcBef>
            </a:pPr>
            <a:r>
              <a:rPr sz="3200" b="1" spc="-25" dirty="0">
                <a:latin typeface="Carlito"/>
                <a:cs typeface="Carlito"/>
              </a:rPr>
              <a:t>Write </a:t>
            </a:r>
            <a:r>
              <a:rPr sz="3200" b="1" dirty="0">
                <a:latin typeface="Carlito"/>
                <a:cs typeface="Carlito"/>
              </a:rPr>
              <a:t>a </a:t>
            </a:r>
            <a:r>
              <a:rPr sz="3200" b="1" spc="-10" dirty="0">
                <a:latin typeface="Carlito"/>
                <a:cs typeface="Carlito"/>
              </a:rPr>
              <a:t>formal</a:t>
            </a:r>
            <a:r>
              <a:rPr sz="3200" b="1" spc="-15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agreement</a:t>
            </a:r>
            <a:endParaRPr sz="32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spc="-15" dirty="0">
                <a:latin typeface="Carlito"/>
                <a:cs typeface="Carlito"/>
              </a:rPr>
              <a:t>formal </a:t>
            </a:r>
            <a:r>
              <a:rPr sz="3200" spc="-5" dirty="0">
                <a:latin typeface="Carlito"/>
                <a:cs typeface="Carlito"/>
              </a:rPr>
              <a:t>agreement </a:t>
            </a:r>
            <a:r>
              <a:rPr sz="3200" dirty="0">
                <a:latin typeface="Carlito"/>
                <a:cs typeface="Carlito"/>
              </a:rPr>
              <a:t>is when </a:t>
            </a:r>
            <a:r>
              <a:rPr sz="3200" spc="-5" dirty="0">
                <a:latin typeface="Carlito"/>
                <a:cs typeface="Carlito"/>
              </a:rPr>
              <a:t>people </a:t>
            </a:r>
            <a:r>
              <a:rPr sz="3200" spc="-10" dirty="0">
                <a:latin typeface="Carlito"/>
                <a:cs typeface="Carlito"/>
              </a:rPr>
              <a:t>come together </a:t>
            </a:r>
            <a:r>
              <a:rPr sz="3200" dirty="0">
                <a:latin typeface="Carlito"/>
                <a:cs typeface="Carlito"/>
              </a:rPr>
              <a:t>and</a:t>
            </a:r>
            <a:r>
              <a:rPr sz="3200" spc="-45" dirty="0">
                <a:latin typeface="Carlito"/>
                <a:cs typeface="Carlito"/>
              </a:rPr>
              <a:t> </a:t>
            </a:r>
            <a:r>
              <a:rPr sz="3200" spc="-5" dirty="0" smtClean="0">
                <a:latin typeface="Carlito"/>
                <a:cs typeface="Carlito"/>
              </a:rPr>
              <a:t>decide</a:t>
            </a:r>
            <a:r>
              <a:rPr lang="en-GB" sz="3200" spc="-5" dirty="0" smtClean="0">
                <a:latin typeface="Carlito"/>
                <a:cs typeface="Carlito"/>
              </a:rPr>
              <a:t>:</a:t>
            </a:r>
          </a:p>
          <a:p>
            <a:pPr marL="514350" indent="-514350" algn="ctr">
              <a:lnSpc>
                <a:spcPct val="100000"/>
              </a:lnSpc>
              <a:spcBef>
                <a:spcPts val="615"/>
              </a:spcBef>
              <a:buAutoNum type="arabicPeriod"/>
            </a:pPr>
            <a:r>
              <a:rPr sz="3200" spc="-5" dirty="0" smtClean="0">
                <a:latin typeface="Carlito"/>
                <a:cs typeface="Carlito"/>
              </a:rPr>
              <a:t>What </a:t>
            </a:r>
            <a:r>
              <a:rPr sz="3200" dirty="0">
                <a:latin typeface="Carlito"/>
                <a:cs typeface="Carlito"/>
              </a:rPr>
              <a:t>will </a:t>
            </a:r>
            <a:r>
              <a:rPr sz="3200" spc="-5" dirty="0">
                <a:latin typeface="Carlito"/>
                <a:cs typeface="Carlito"/>
              </a:rPr>
              <a:t>happen </a:t>
            </a:r>
            <a:r>
              <a:rPr sz="3200" dirty="0">
                <a:latin typeface="Carlito"/>
                <a:cs typeface="Carlito"/>
              </a:rPr>
              <a:t>if </a:t>
            </a:r>
            <a:r>
              <a:rPr sz="3200" spc="-5" dirty="0">
                <a:latin typeface="Carlito"/>
                <a:cs typeface="Carlito"/>
              </a:rPr>
              <a:t>bullying happens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10" dirty="0" smtClean="0">
                <a:latin typeface="Carlito"/>
                <a:cs typeface="Carlito"/>
              </a:rPr>
              <a:t>again</a:t>
            </a:r>
            <a:r>
              <a:rPr lang="en-GB" sz="3200" spc="-10" dirty="0" smtClean="0">
                <a:latin typeface="Carlito"/>
                <a:cs typeface="Carlito"/>
              </a:rPr>
              <a:t>;</a:t>
            </a:r>
            <a:endParaRPr sz="32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How </a:t>
            </a:r>
            <a:r>
              <a:rPr sz="3200" spc="-10" dirty="0">
                <a:latin typeface="Carlito"/>
                <a:cs typeface="Carlito"/>
              </a:rPr>
              <a:t>children </a:t>
            </a:r>
            <a:r>
              <a:rPr sz="3200" spc="-5" dirty="0">
                <a:latin typeface="Carlito"/>
                <a:cs typeface="Carlito"/>
              </a:rPr>
              <a:t>will </a:t>
            </a:r>
            <a:r>
              <a:rPr sz="3200" spc="-20" dirty="0">
                <a:latin typeface="Carlito"/>
                <a:cs typeface="Carlito"/>
              </a:rPr>
              <a:t>behave </a:t>
            </a:r>
            <a:r>
              <a:rPr sz="3200" spc="-20" dirty="0" smtClean="0">
                <a:latin typeface="Carlito"/>
                <a:cs typeface="Carlito"/>
              </a:rPr>
              <a:t>to</a:t>
            </a:r>
            <a:r>
              <a:rPr lang="en-GB" sz="3200" spc="-20" dirty="0" smtClean="0">
                <a:latin typeface="Carlito"/>
                <a:cs typeface="Carlito"/>
              </a:rPr>
              <a:t>w</a:t>
            </a:r>
            <a:r>
              <a:rPr sz="3200" spc="-20" dirty="0" err="1" smtClean="0">
                <a:latin typeface="Carlito"/>
                <a:cs typeface="Carlito"/>
              </a:rPr>
              <a:t>ards</a:t>
            </a:r>
            <a:r>
              <a:rPr sz="3200" spc="-20" dirty="0" smtClean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each</a:t>
            </a:r>
            <a:r>
              <a:rPr sz="3200" spc="75" dirty="0">
                <a:latin typeface="Carlito"/>
                <a:cs typeface="Carlito"/>
              </a:rPr>
              <a:t> </a:t>
            </a:r>
            <a:r>
              <a:rPr sz="3200" spc="-5" dirty="0" smtClean="0">
                <a:latin typeface="Carlito"/>
                <a:cs typeface="Carlito"/>
              </a:rPr>
              <a:t>other</a:t>
            </a:r>
            <a:r>
              <a:rPr lang="en-GB" sz="3200" spc="-5" dirty="0" smtClean="0">
                <a:latin typeface="Carlito"/>
                <a:cs typeface="Carlito"/>
              </a:rPr>
              <a:t>;</a:t>
            </a:r>
            <a:endParaRPr sz="32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How the </a:t>
            </a:r>
            <a:r>
              <a:rPr sz="3200" dirty="0">
                <a:latin typeface="Carlito"/>
                <a:cs typeface="Carlito"/>
              </a:rPr>
              <a:t>adults will </a:t>
            </a:r>
            <a:r>
              <a:rPr sz="3200" spc="-5" dirty="0">
                <a:latin typeface="Carlito"/>
                <a:cs typeface="Carlito"/>
              </a:rPr>
              <a:t>deal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5" dirty="0">
                <a:latin typeface="Carlito"/>
                <a:cs typeface="Carlito"/>
              </a:rPr>
              <a:t>further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10" dirty="0" smtClean="0">
                <a:latin typeface="Carlito"/>
                <a:cs typeface="Carlito"/>
              </a:rPr>
              <a:t>problems</a:t>
            </a:r>
            <a:r>
              <a:rPr lang="en-GB" sz="3200" spc="-10" dirty="0" smtClean="0">
                <a:latin typeface="Carlito"/>
                <a:cs typeface="Carlito"/>
              </a:rPr>
              <a:t>.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4842764"/>
            <a:ext cx="13716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12807" y="4166615"/>
            <a:ext cx="2375916" cy="2375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24653" y="4842764"/>
            <a:ext cx="243776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rlito"/>
                <a:cs typeface="Carlito"/>
              </a:rPr>
              <a:t>All </a:t>
            </a:r>
            <a:r>
              <a:rPr sz="2000" spc="-5" dirty="0">
                <a:latin typeface="Carlito"/>
                <a:cs typeface="Carlito"/>
              </a:rPr>
              <a:t>children </a:t>
            </a:r>
            <a:r>
              <a:rPr sz="2000" spc="-15" dirty="0">
                <a:latin typeface="Carlito"/>
                <a:cs typeface="Carlito"/>
              </a:rPr>
              <a:t>involved  </a:t>
            </a:r>
            <a:r>
              <a:rPr sz="2000" spc="-5" dirty="0">
                <a:latin typeface="Carlito"/>
                <a:cs typeface="Carlito"/>
              </a:rPr>
              <a:t>will sign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agreement </a:t>
            </a:r>
            <a:r>
              <a:rPr sz="2000" dirty="0" smtClean="0">
                <a:latin typeface="Carlito"/>
                <a:cs typeface="Carlito"/>
              </a:rPr>
              <a:t>and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5" dirty="0">
                <a:latin typeface="Carlito"/>
                <a:cs typeface="Carlito"/>
              </a:rPr>
              <a:t>copy will </a:t>
            </a:r>
            <a:r>
              <a:rPr sz="2000" dirty="0">
                <a:latin typeface="Carlito"/>
                <a:cs typeface="Carlito"/>
              </a:rPr>
              <a:t>be </a:t>
            </a:r>
            <a:r>
              <a:rPr sz="2000" spc="-20" dirty="0">
                <a:latin typeface="Carlito"/>
                <a:cs typeface="Carlito"/>
              </a:rPr>
              <a:t>kept  </a:t>
            </a:r>
            <a:r>
              <a:rPr sz="2000" dirty="0">
                <a:latin typeface="Carlito"/>
                <a:cs typeface="Carlito"/>
              </a:rPr>
              <a:t>in </a:t>
            </a:r>
            <a:r>
              <a:rPr sz="2000" spc="-5" dirty="0">
                <a:latin typeface="Carlito"/>
                <a:cs typeface="Carlito"/>
              </a:rPr>
              <a:t>their school files </a:t>
            </a:r>
            <a:r>
              <a:rPr sz="2000" dirty="0">
                <a:latin typeface="Carlito"/>
                <a:cs typeface="Carlito"/>
              </a:rPr>
              <a:t>and  </a:t>
            </a:r>
            <a:r>
              <a:rPr sz="2000" spc="-5" dirty="0">
                <a:latin typeface="Carlito"/>
                <a:cs typeface="Carlito"/>
              </a:rPr>
              <a:t>given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dirty="0">
                <a:latin typeface="Carlito"/>
                <a:cs typeface="Carlito"/>
              </a:rPr>
              <a:t>their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parents.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1084" y="609676"/>
            <a:ext cx="194411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Step</a:t>
            </a:r>
            <a:r>
              <a:rPr spc="-70" dirty="0"/>
              <a:t> </a:t>
            </a:r>
            <a:r>
              <a:rPr dirty="0"/>
              <a:t>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7790" y="1784350"/>
            <a:ext cx="9855835" cy="25449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Carlito"/>
                <a:cs typeface="Carlito"/>
              </a:rPr>
              <a:t>Follow </a:t>
            </a:r>
            <a:r>
              <a:rPr sz="3200" dirty="0">
                <a:latin typeface="Carlito"/>
                <a:cs typeface="Carlito"/>
              </a:rPr>
              <a:t>Up</a:t>
            </a:r>
          </a:p>
          <a:p>
            <a:pPr>
              <a:lnSpc>
                <a:spcPct val="100000"/>
              </a:lnSpc>
            </a:pPr>
            <a:endParaRPr sz="4500" dirty="0">
              <a:latin typeface="Carlito"/>
              <a:cs typeface="Carlito"/>
            </a:endParaRPr>
          </a:p>
          <a:p>
            <a:pPr marL="12700" marR="5080" algn="ctr">
              <a:lnSpc>
                <a:spcPts val="3460"/>
              </a:lnSpc>
              <a:spcBef>
                <a:spcPts val="5"/>
              </a:spcBef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spc="-40" dirty="0">
                <a:latin typeface="Carlito"/>
                <a:cs typeface="Carlito"/>
              </a:rPr>
              <a:t>teacher, </a:t>
            </a:r>
            <a:r>
              <a:rPr sz="3200" dirty="0">
                <a:latin typeface="Carlito"/>
                <a:cs typeface="Carlito"/>
              </a:rPr>
              <a:t>who </a:t>
            </a:r>
            <a:r>
              <a:rPr sz="3200" spc="-10" dirty="0">
                <a:latin typeface="Carlito"/>
                <a:cs typeface="Carlito"/>
              </a:rPr>
              <a:t>knows </a:t>
            </a:r>
            <a:r>
              <a:rPr sz="3200" spc="-5" dirty="0">
                <a:latin typeface="Carlito"/>
                <a:cs typeface="Carlito"/>
              </a:rPr>
              <a:t>about </a:t>
            </a:r>
            <a:r>
              <a:rPr sz="3200" dirty="0">
                <a:latin typeface="Carlito"/>
                <a:cs typeface="Carlito"/>
              </a:rPr>
              <a:t>the bullying, </a:t>
            </a:r>
            <a:r>
              <a:rPr lang="en-GB" sz="3200" dirty="0" smtClean="0">
                <a:latin typeface="Carlito"/>
                <a:cs typeface="Carlito"/>
              </a:rPr>
              <a:t>or Ms Lofthouse </a:t>
            </a:r>
            <a:r>
              <a:rPr sz="3200" dirty="0" smtClean="0">
                <a:latin typeface="Carlito"/>
                <a:cs typeface="Carlito"/>
              </a:rPr>
              <a:t>will </a:t>
            </a:r>
            <a:r>
              <a:rPr sz="3200" spc="-20" dirty="0">
                <a:latin typeface="Carlito"/>
                <a:cs typeface="Carlito"/>
              </a:rPr>
              <a:t>follow </a:t>
            </a:r>
            <a:r>
              <a:rPr sz="3200" spc="-5" dirty="0">
                <a:latin typeface="Carlito"/>
                <a:cs typeface="Carlito"/>
              </a:rPr>
              <a:t>up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dirty="0" smtClean="0">
                <a:latin typeface="Carlito"/>
                <a:cs typeface="Carlito"/>
              </a:rPr>
              <a:t>ask </a:t>
            </a:r>
            <a:r>
              <a:rPr sz="3200" spc="-10" dirty="0">
                <a:latin typeface="Carlito"/>
                <a:cs typeface="Carlito"/>
              </a:rPr>
              <a:t>everyone </a:t>
            </a:r>
            <a:r>
              <a:rPr sz="3200" dirty="0">
                <a:latin typeface="Carlito"/>
                <a:cs typeface="Carlito"/>
              </a:rPr>
              <a:t>if the </a:t>
            </a:r>
            <a:r>
              <a:rPr sz="3200" spc="-10" dirty="0">
                <a:latin typeface="Carlito"/>
                <a:cs typeface="Carlito"/>
              </a:rPr>
              <a:t>problem </a:t>
            </a:r>
            <a:r>
              <a:rPr sz="3200" spc="-5" dirty="0">
                <a:latin typeface="Carlito"/>
                <a:cs typeface="Carlito"/>
              </a:rPr>
              <a:t>has gone</a:t>
            </a:r>
            <a:r>
              <a:rPr sz="3200" spc="-65" dirty="0">
                <a:latin typeface="Carlito"/>
                <a:cs typeface="Carlito"/>
              </a:rPr>
              <a:t> </a:t>
            </a:r>
            <a:r>
              <a:rPr sz="3200" spc="-70" dirty="0">
                <a:latin typeface="Carlito"/>
                <a:cs typeface="Carlito"/>
              </a:rPr>
              <a:t>away.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1084" y="609676"/>
            <a:ext cx="171551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Step</a:t>
            </a:r>
            <a:r>
              <a:rPr spc="-70" dirty="0"/>
              <a:t> </a:t>
            </a:r>
            <a:r>
              <a:rPr dirty="0"/>
              <a:t>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0150" y="1784350"/>
            <a:ext cx="10187940" cy="2835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latin typeface="Carlito"/>
                <a:cs typeface="Carlito"/>
              </a:rPr>
              <a:t>Restorative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Conference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600" dirty="0">
              <a:latin typeface="Carlito"/>
              <a:cs typeface="Carlito"/>
            </a:endParaRPr>
          </a:p>
          <a:p>
            <a:pPr marL="12065" marR="5080" indent="635" algn="ctr">
              <a:lnSpc>
                <a:spcPct val="90000"/>
              </a:lnSpc>
              <a:spcBef>
                <a:spcPts val="5"/>
              </a:spcBef>
            </a:pPr>
            <a:r>
              <a:rPr sz="3200" dirty="0">
                <a:latin typeface="Carlito"/>
                <a:cs typeface="Carlito"/>
              </a:rPr>
              <a:t>If the </a:t>
            </a:r>
            <a:r>
              <a:rPr sz="3200" spc="-5" dirty="0">
                <a:latin typeface="Carlito"/>
                <a:cs typeface="Carlito"/>
              </a:rPr>
              <a:t>bullying happens </a:t>
            </a:r>
            <a:r>
              <a:rPr sz="3200" spc="-10" dirty="0">
                <a:latin typeface="Carlito"/>
                <a:cs typeface="Carlito"/>
              </a:rPr>
              <a:t>again,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full meeting with </a:t>
            </a:r>
            <a:r>
              <a:rPr sz="3200" spc="-15" dirty="0">
                <a:latin typeface="Carlito"/>
                <a:cs typeface="Carlito"/>
              </a:rPr>
              <a:t>family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5" dirty="0">
                <a:latin typeface="Carlito"/>
                <a:cs typeface="Carlito"/>
              </a:rPr>
              <a:t>friends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the children </a:t>
            </a:r>
            <a:r>
              <a:rPr sz="3200" spc="-15" dirty="0">
                <a:latin typeface="Carlito"/>
                <a:cs typeface="Carlito"/>
              </a:rPr>
              <a:t>involved </a:t>
            </a:r>
            <a:r>
              <a:rPr sz="3200" dirty="0">
                <a:latin typeface="Carlito"/>
                <a:cs typeface="Carlito"/>
              </a:rPr>
              <a:t>will be </a:t>
            </a:r>
            <a:r>
              <a:rPr sz="3200" spc="-5" dirty="0">
                <a:latin typeface="Carlito"/>
                <a:cs typeface="Carlito"/>
              </a:rPr>
              <a:t>held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30" dirty="0">
                <a:latin typeface="Carlito"/>
                <a:cs typeface="Carlito"/>
              </a:rPr>
              <a:t>make </a:t>
            </a:r>
            <a:r>
              <a:rPr sz="3200" spc="-5" dirty="0">
                <a:latin typeface="Carlito"/>
                <a:cs typeface="Carlito"/>
              </a:rPr>
              <a:t>things  </a:t>
            </a:r>
            <a:r>
              <a:rPr sz="3200" spc="-65" dirty="0">
                <a:latin typeface="Carlito"/>
                <a:cs typeface="Carlito"/>
              </a:rPr>
              <a:t>better. </a:t>
            </a:r>
            <a:r>
              <a:rPr sz="3200" spc="-10" dirty="0">
                <a:latin typeface="Carlito"/>
                <a:cs typeface="Carlito"/>
              </a:rPr>
              <a:t>They </a:t>
            </a:r>
            <a:r>
              <a:rPr sz="3200" dirty="0">
                <a:latin typeface="Carlito"/>
                <a:cs typeface="Carlito"/>
              </a:rPr>
              <a:t>will </a:t>
            </a:r>
            <a:r>
              <a:rPr sz="3200" spc="-10" dirty="0">
                <a:latin typeface="Carlito"/>
                <a:cs typeface="Carlito"/>
              </a:rPr>
              <a:t>talk </a:t>
            </a:r>
            <a:r>
              <a:rPr sz="3200" dirty="0">
                <a:latin typeface="Carlito"/>
                <a:cs typeface="Carlito"/>
              </a:rPr>
              <a:t>about the </a:t>
            </a:r>
            <a:r>
              <a:rPr sz="3200" spc="-5" dirty="0">
                <a:latin typeface="Carlito"/>
                <a:cs typeface="Carlito"/>
              </a:rPr>
              <a:t>bullying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review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20" dirty="0" smtClean="0">
                <a:latin typeface="Carlito"/>
                <a:cs typeface="Carlito"/>
              </a:rPr>
              <a:t>formal </a:t>
            </a:r>
            <a:r>
              <a:rPr sz="3200" spc="-5" dirty="0">
                <a:latin typeface="Carlito"/>
                <a:cs typeface="Carlito"/>
              </a:rPr>
              <a:t>agreement.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22675" y="4778880"/>
            <a:ext cx="3696108" cy="1993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9036" y="373761"/>
            <a:ext cx="930910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495550" marR="5080" indent="-2483485">
              <a:lnSpc>
                <a:spcPts val="4320"/>
              </a:lnSpc>
              <a:spcBef>
                <a:spcPts val="640"/>
              </a:spcBef>
            </a:pPr>
            <a:r>
              <a:rPr sz="4000" spc="-80" dirty="0"/>
              <a:t>We </a:t>
            </a:r>
            <a:r>
              <a:rPr sz="4000" spc="-20" dirty="0"/>
              <a:t>began </a:t>
            </a:r>
            <a:r>
              <a:rPr sz="4000" spc="-10" dirty="0"/>
              <a:t>with </a:t>
            </a:r>
            <a:r>
              <a:rPr sz="4000" spc="-5" dirty="0"/>
              <a:t>the whole </a:t>
            </a:r>
            <a:r>
              <a:rPr sz="4000" spc="-10" dirty="0"/>
              <a:t>school discussing </a:t>
            </a:r>
            <a:r>
              <a:rPr sz="4000" spc="-5" dirty="0"/>
              <a:t>5  </a:t>
            </a:r>
            <a:r>
              <a:rPr sz="4000" spc="-15" dirty="0"/>
              <a:t>important</a:t>
            </a:r>
            <a:r>
              <a:rPr sz="4000" spc="-10" dirty="0"/>
              <a:t> questions: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2221509"/>
            <a:ext cx="7827009" cy="258000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rlito"/>
                <a:cs typeface="Carlito"/>
              </a:rPr>
              <a:t>What rights </a:t>
            </a:r>
            <a:r>
              <a:rPr sz="2800" spc="-5" dirty="0">
                <a:latin typeface="Carlito"/>
                <a:cs typeface="Carlito"/>
              </a:rPr>
              <a:t>do all </a:t>
            </a:r>
            <a:r>
              <a:rPr sz="2800" spc="-10" dirty="0">
                <a:latin typeface="Carlito"/>
                <a:cs typeface="Carlito"/>
              </a:rPr>
              <a:t>children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5" dirty="0">
                <a:latin typeface="Carlito"/>
                <a:cs typeface="Carlito"/>
              </a:rPr>
              <a:t>in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school?</a:t>
            </a:r>
            <a:endParaRPr sz="2800" dirty="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rlito"/>
                <a:cs typeface="Carlito"/>
              </a:rPr>
              <a:t>What </a:t>
            </a:r>
            <a:r>
              <a:rPr sz="2800" spc="-5" dirty="0">
                <a:latin typeface="Carlito"/>
                <a:cs typeface="Carlito"/>
              </a:rPr>
              <a:t>is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bullying?</a:t>
            </a:r>
            <a:endParaRPr sz="2800" dirty="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rlito"/>
                <a:cs typeface="Carlito"/>
              </a:rPr>
              <a:t>How does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25" dirty="0">
                <a:latin typeface="Carlito"/>
                <a:cs typeface="Carlito"/>
              </a:rPr>
              <a:t>feel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be</a:t>
            </a:r>
            <a:r>
              <a:rPr sz="2800" spc="7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bullied?</a:t>
            </a:r>
            <a:endParaRPr sz="2800" dirty="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rlito"/>
                <a:cs typeface="Carlito"/>
              </a:rPr>
              <a:t>How can we </a:t>
            </a:r>
            <a:r>
              <a:rPr sz="2800" spc="-15" dirty="0">
                <a:latin typeface="Carlito"/>
                <a:cs typeface="Carlito"/>
              </a:rPr>
              <a:t>unite </a:t>
            </a:r>
            <a:r>
              <a:rPr sz="2800" spc="-20" dirty="0">
                <a:latin typeface="Carlito"/>
                <a:cs typeface="Carlito"/>
              </a:rPr>
              <a:t>to stop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bullying?</a:t>
            </a:r>
            <a:endParaRPr sz="2800" dirty="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rlito"/>
                <a:cs typeface="Carlito"/>
              </a:rPr>
              <a:t>How </a:t>
            </a:r>
            <a:r>
              <a:rPr sz="2800" spc="-5" dirty="0">
                <a:latin typeface="Carlito"/>
                <a:cs typeface="Carlito"/>
              </a:rPr>
              <a:t>do </a:t>
            </a:r>
            <a:r>
              <a:rPr sz="2800" spc="-15" dirty="0">
                <a:latin typeface="Carlito"/>
                <a:cs typeface="Carlito"/>
              </a:rPr>
              <a:t>we </a:t>
            </a:r>
            <a:r>
              <a:rPr sz="2800" spc="-10" dirty="0">
                <a:latin typeface="Carlito"/>
                <a:cs typeface="Carlito"/>
              </a:rPr>
              <a:t>support someone </a:t>
            </a:r>
            <a:r>
              <a:rPr sz="2800" spc="-5" dirty="0">
                <a:latin typeface="Carlito"/>
                <a:cs typeface="Carlito"/>
              </a:rPr>
              <a:t>who </a:t>
            </a:r>
            <a:r>
              <a:rPr sz="2800" spc="-10" dirty="0">
                <a:latin typeface="Carlito"/>
                <a:cs typeface="Carlito"/>
              </a:rPr>
              <a:t>has been</a:t>
            </a:r>
            <a:r>
              <a:rPr sz="2800" spc="16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bullied?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1128" y="609676"/>
            <a:ext cx="208407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Step</a:t>
            </a:r>
            <a:r>
              <a:rPr spc="-80" dirty="0"/>
              <a:t> </a:t>
            </a:r>
            <a:r>
              <a:rPr dirty="0"/>
              <a:t>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7180" y="1784350"/>
            <a:ext cx="9855835" cy="25449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rlito"/>
                <a:cs typeface="Carlito"/>
              </a:rPr>
              <a:t>Further </a:t>
            </a:r>
            <a:r>
              <a:rPr sz="3200" spc="-20" dirty="0">
                <a:latin typeface="Carlito"/>
                <a:cs typeface="Carlito"/>
              </a:rPr>
              <a:t>follow</a:t>
            </a:r>
            <a:r>
              <a:rPr sz="3200" spc="-5" dirty="0">
                <a:latin typeface="Carlito"/>
                <a:cs typeface="Carlito"/>
              </a:rPr>
              <a:t> up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4500" dirty="0">
              <a:latin typeface="Carlito"/>
              <a:cs typeface="Carlito"/>
            </a:endParaRPr>
          </a:p>
          <a:p>
            <a:pPr marL="12700" marR="5080" algn="ctr">
              <a:lnSpc>
                <a:spcPts val="3460"/>
              </a:lnSpc>
              <a:spcBef>
                <a:spcPts val="5"/>
              </a:spcBef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spc="-40" dirty="0">
                <a:latin typeface="Carlito"/>
                <a:cs typeface="Carlito"/>
              </a:rPr>
              <a:t>teacher, </a:t>
            </a:r>
            <a:r>
              <a:rPr sz="3200" dirty="0">
                <a:latin typeface="Carlito"/>
                <a:cs typeface="Carlito"/>
              </a:rPr>
              <a:t>who </a:t>
            </a:r>
            <a:r>
              <a:rPr sz="3200" spc="-10" dirty="0">
                <a:latin typeface="Carlito"/>
                <a:cs typeface="Carlito"/>
              </a:rPr>
              <a:t>knows </a:t>
            </a:r>
            <a:r>
              <a:rPr sz="3200" spc="-5" dirty="0">
                <a:latin typeface="Carlito"/>
                <a:cs typeface="Carlito"/>
              </a:rPr>
              <a:t>about </a:t>
            </a:r>
            <a:r>
              <a:rPr sz="3200" dirty="0">
                <a:latin typeface="Carlito"/>
                <a:cs typeface="Carlito"/>
              </a:rPr>
              <a:t>the bullying, </a:t>
            </a:r>
            <a:r>
              <a:rPr lang="en-GB" sz="3200" dirty="0" smtClean="0">
                <a:latin typeface="Carlito"/>
                <a:cs typeface="Carlito"/>
              </a:rPr>
              <a:t>or Ms Lofthouse </a:t>
            </a:r>
            <a:r>
              <a:rPr sz="3200" dirty="0" smtClean="0">
                <a:latin typeface="Carlito"/>
                <a:cs typeface="Carlito"/>
              </a:rPr>
              <a:t>will </a:t>
            </a:r>
            <a:r>
              <a:rPr sz="3200" spc="-20" dirty="0">
                <a:latin typeface="Carlito"/>
                <a:cs typeface="Carlito"/>
              </a:rPr>
              <a:t>follow </a:t>
            </a:r>
            <a:r>
              <a:rPr sz="3200" spc="-5" dirty="0">
                <a:latin typeface="Carlito"/>
                <a:cs typeface="Carlito"/>
              </a:rPr>
              <a:t>up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dirty="0" smtClean="0">
                <a:latin typeface="Carlito"/>
                <a:cs typeface="Carlito"/>
              </a:rPr>
              <a:t>ask </a:t>
            </a:r>
            <a:r>
              <a:rPr sz="3200" spc="-10" dirty="0">
                <a:latin typeface="Carlito"/>
                <a:cs typeface="Carlito"/>
              </a:rPr>
              <a:t>everyone </a:t>
            </a:r>
            <a:r>
              <a:rPr sz="3200" dirty="0">
                <a:latin typeface="Carlito"/>
                <a:cs typeface="Carlito"/>
              </a:rPr>
              <a:t>if the </a:t>
            </a:r>
            <a:r>
              <a:rPr sz="3200" spc="-10" dirty="0">
                <a:latin typeface="Carlito"/>
                <a:cs typeface="Carlito"/>
              </a:rPr>
              <a:t>problem </a:t>
            </a:r>
            <a:r>
              <a:rPr sz="3200" spc="-5" dirty="0">
                <a:latin typeface="Carlito"/>
                <a:cs typeface="Carlito"/>
              </a:rPr>
              <a:t>has gone</a:t>
            </a:r>
            <a:r>
              <a:rPr sz="3200" spc="-65" dirty="0">
                <a:latin typeface="Carlito"/>
                <a:cs typeface="Carlito"/>
              </a:rPr>
              <a:t> </a:t>
            </a:r>
            <a:r>
              <a:rPr sz="3200" spc="-70" dirty="0">
                <a:latin typeface="Carlito"/>
                <a:cs typeface="Carlito"/>
              </a:rPr>
              <a:t>away.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6938" y="609676"/>
            <a:ext cx="3696462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Who </a:t>
            </a:r>
            <a:r>
              <a:rPr spc="-25" dirty="0"/>
              <a:t>to </a:t>
            </a:r>
            <a:r>
              <a:rPr spc="-10" dirty="0"/>
              <a:t>talk</a:t>
            </a:r>
            <a:r>
              <a:rPr spc="-55" dirty="0"/>
              <a:t> </a:t>
            </a:r>
            <a:r>
              <a:rPr spc="-25" dirty="0"/>
              <a:t>to</a:t>
            </a:r>
          </a:p>
        </p:txBody>
      </p:sp>
      <p:sp>
        <p:nvSpPr>
          <p:cNvPr id="3" name="object 3"/>
          <p:cNvSpPr/>
          <p:nvPr/>
        </p:nvSpPr>
        <p:spPr>
          <a:xfrm>
            <a:off x="3203772" y="5508550"/>
            <a:ext cx="1894007" cy="806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9259" y="1784350"/>
            <a:ext cx="10673080" cy="47466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195070" marR="533400" algn="ctr">
              <a:lnSpc>
                <a:spcPts val="3460"/>
              </a:lnSpc>
              <a:spcBef>
                <a:spcPts val="535"/>
              </a:spcBef>
            </a:pPr>
            <a:r>
              <a:rPr sz="3200" spc="-15" dirty="0">
                <a:latin typeface="Carlito"/>
                <a:cs typeface="Carlito"/>
              </a:rPr>
              <a:t>There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nothing so awful or small </a:t>
            </a:r>
            <a:r>
              <a:rPr sz="3200" spc="-10" dirty="0">
                <a:latin typeface="Carlito"/>
                <a:cs typeface="Carlito"/>
              </a:rPr>
              <a:t>that </a:t>
            </a:r>
            <a:r>
              <a:rPr sz="3200" spc="-15" dirty="0">
                <a:latin typeface="Carlito"/>
                <a:cs typeface="Carlito"/>
              </a:rPr>
              <a:t>we </a:t>
            </a:r>
            <a:r>
              <a:rPr sz="3200" spc="-5" dirty="0">
                <a:latin typeface="Carlito"/>
                <a:cs typeface="Carlito"/>
              </a:rPr>
              <a:t>can’t </a:t>
            </a:r>
            <a:r>
              <a:rPr sz="3200" spc="-15" dirty="0">
                <a:latin typeface="Carlito"/>
                <a:cs typeface="Carlito"/>
              </a:rPr>
              <a:t>talk </a:t>
            </a:r>
            <a:r>
              <a:rPr sz="3200" spc="-25" dirty="0">
                <a:latin typeface="Carlito"/>
                <a:cs typeface="Carlito"/>
              </a:rPr>
              <a:t>to  </a:t>
            </a:r>
            <a:r>
              <a:rPr sz="3200" spc="-5" dirty="0">
                <a:latin typeface="Carlito"/>
                <a:cs typeface="Carlito"/>
              </a:rPr>
              <a:t>someone about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125" dirty="0">
                <a:latin typeface="Carlito"/>
                <a:cs typeface="Carlito"/>
              </a:rPr>
              <a:t>it.”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50">
              <a:latin typeface="Carlito"/>
              <a:cs typeface="Carlito"/>
            </a:endParaRPr>
          </a:p>
          <a:p>
            <a:pPr marL="669290" marR="5080" algn="ctr">
              <a:lnSpc>
                <a:spcPts val="3460"/>
              </a:lnSpc>
            </a:pPr>
            <a:r>
              <a:rPr sz="3200" spc="-10" dirty="0">
                <a:latin typeface="Carlito"/>
                <a:cs typeface="Carlito"/>
              </a:rPr>
              <a:t>There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dirty="0">
                <a:latin typeface="Carlito"/>
                <a:cs typeface="Carlito"/>
              </a:rPr>
              <a:t>lots of adults </a:t>
            </a:r>
            <a:r>
              <a:rPr sz="3200" spc="-15" dirty="0">
                <a:latin typeface="Carlito"/>
                <a:cs typeface="Carlito"/>
              </a:rPr>
              <a:t>we </a:t>
            </a:r>
            <a:r>
              <a:rPr sz="3200" spc="-10" dirty="0">
                <a:latin typeface="Carlito"/>
                <a:cs typeface="Carlito"/>
              </a:rPr>
              <a:t>can </a:t>
            </a:r>
            <a:r>
              <a:rPr sz="3200" spc="-15" dirty="0">
                <a:latin typeface="Carlito"/>
                <a:cs typeface="Carlito"/>
              </a:rPr>
              <a:t>talk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school (see the </a:t>
            </a:r>
            <a:r>
              <a:rPr sz="3200" spc="-10" dirty="0">
                <a:latin typeface="Carlito"/>
                <a:cs typeface="Carlito"/>
              </a:rPr>
              <a:t>next  </a:t>
            </a:r>
            <a:r>
              <a:rPr sz="3200" spc="-5" dirty="0">
                <a:latin typeface="Carlito"/>
                <a:cs typeface="Carlito"/>
              </a:rPr>
              <a:t>slide). All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adults </a:t>
            </a:r>
            <a:r>
              <a:rPr sz="3200" dirty="0">
                <a:latin typeface="Carlito"/>
                <a:cs typeface="Carlito"/>
              </a:rPr>
              <a:t>will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listen.</a:t>
            </a:r>
            <a:endParaRPr sz="3200">
              <a:latin typeface="Carlito"/>
              <a:cs typeface="Carlito"/>
            </a:endParaRPr>
          </a:p>
          <a:p>
            <a:pPr marL="698500" marR="35560" algn="ctr">
              <a:lnSpc>
                <a:spcPts val="3460"/>
              </a:lnSpc>
              <a:spcBef>
                <a:spcPts val="1000"/>
              </a:spcBef>
            </a:pPr>
            <a:r>
              <a:rPr sz="3200" spc="-85" dirty="0">
                <a:latin typeface="Carlito"/>
                <a:cs typeface="Carlito"/>
              </a:rPr>
              <a:t>You </a:t>
            </a:r>
            <a:r>
              <a:rPr sz="3200" spc="-5" dirty="0">
                <a:latin typeface="Carlito"/>
                <a:cs typeface="Carlito"/>
              </a:rPr>
              <a:t>can also pop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5" dirty="0">
                <a:latin typeface="Carlito"/>
                <a:cs typeface="Carlito"/>
              </a:rPr>
              <a:t>note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10" dirty="0">
                <a:latin typeface="Carlito"/>
                <a:cs typeface="Carlito"/>
              </a:rPr>
              <a:t>your </a:t>
            </a:r>
            <a:r>
              <a:rPr sz="3200" spc="-5" dirty="0">
                <a:latin typeface="Carlito"/>
                <a:cs typeface="Carlito"/>
              </a:rPr>
              <a:t>class worry </a:t>
            </a:r>
            <a:r>
              <a:rPr sz="3200" spc="-20" dirty="0">
                <a:latin typeface="Carlito"/>
                <a:cs typeface="Carlito"/>
              </a:rPr>
              <a:t>box </a:t>
            </a:r>
            <a:r>
              <a:rPr sz="3200" dirty="0">
                <a:latin typeface="Carlito"/>
                <a:cs typeface="Carlito"/>
              </a:rPr>
              <a:t>/ </a:t>
            </a:r>
            <a:r>
              <a:rPr sz="3200" spc="-10" dirty="0">
                <a:latin typeface="Carlito"/>
                <a:cs typeface="Carlito"/>
              </a:rPr>
              <a:t>monster </a:t>
            </a:r>
            <a:r>
              <a:rPr sz="3200" spc="-5" dirty="0">
                <a:latin typeface="Carlito"/>
                <a:cs typeface="Carlito"/>
              </a:rPr>
              <a:t>or 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worry </a:t>
            </a:r>
            <a:r>
              <a:rPr sz="3200" spc="-25" dirty="0">
                <a:latin typeface="Carlito"/>
                <a:cs typeface="Carlito"/>
              </a:rPr>
              <a:t>box </a:t>
            </a:r>
            <a:r>
              <a:rPr sz="3200" dirty="0">
                <a:latin typeface="Carlito"/>
                <a:cs typeface="Carlito"/>
              </a:rPr>
              <a:t>in the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35" dirty="0">
                <a:latin typeface="Carlito"/>
                <a:cs typeface="Carlito"/>
              </a:rPr>
              <a:t>library.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ts val="2325"/>
              </a:lnSpc>
            </a:pPr>
            <a:r>
              <a:rPr sz="2000" spc="-5" dirty="0">
                <a:solidFill>
                  <a:srgbClr val="008080"/>
                </a:solidFill>
                <a:latin typeface="Trebuchet MS"/>
                <a:cs typeface="Trebuchet MS"/>
              </a:rPr>
              <a:t>Remember </a:t>
            </a:r>
            <a:r>
              <a:rPr sz="2000" spc="-55" dirty="0">
                <a:solidFill>
                  <a:srgbClr val="008080"/>
                </a:solidFill>
                <a:latin typeface="Trebuchet MS"/>
                <a:cs typeface="Trebuchet MS"/>
              </a:rPr>
              <a:t>you</a:t>
            </a:r>
            <a:r>
              <a:rPr sz="2000" spc="-240" dirty="0">
                <a:solidFill>
                  <a:srgbClr val="00808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8080"/>
                </a:solidFill>
                <a:latin typeface="Trebuchet MS"/>
                <a:cs typeface="Trebuchet MS"/>
              </a:rPr>
              <a:t>can</a:t>
            </a:r>
            <a:endParaRPr sz="2000">
              <a:latin typeface="Trebuchet MS"/>
              <a:cs typeface="Trebuchet MS"/>
            </a:endParaRPr>
          </a:p>
          <a:p>
            <a:pPr marL="12700" marR="8576310">
              <a:lnSpc>
                <a:spcPct val="100000"/>
              </a:lnSpc>
              <a:spcBef>
                <a:spcPts val="5"/>
              </a:spcBef>
            </a:pPr>
            <a:r>
              <a:rPr sz="2000" spc="-60" dirty="0">
                <a:solidFill>
                  <a:srgbClr val="008080"/>
                </a:solidFill>
                <a:latin typeface="Trebuchet MS"/>
                <a:cs typeface="Trebuchet MS"/>
              </a:rPr>
              <a:t>call </a:t>
            </a:r>
            <a:r>
              <a:rPr sz="2000" spc="-55" dirty="0">
                <a:solidFill>
                  <a:srgbClr val="008080"/>
                </a:solidFill>
                <a:latin typeface="Trebuchet MS"/>
                <a:cs typeface="Trebuchet MS"/>
              </a:rPr>
              <a:t>Childline</a:t>
            </a:r>
            <a:r>
              <a:rPr sz="2000" spc="-240" dirty="0">
                <a:solidFill>
                  <a:srgbClr val="008080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008080"/>
                </a:solidFill>
                <a:latin typeface="Trebuchet MS"/>
                <a:cs typeface="Trebuchet MS"/>
              </a:rPr>
              <a:t>about  </a:t>
            </a:r>
            <a:r>
              <a:rPr sz="2000" spc="-45" dirty="0">
                <a:solidFill>
                  <a:srgbClr val="008080"/>
                </a:solidFill>
                <a:latin typeface="Trebuchet MS"/>
                <a:cs typeface="Trebuchet MS"/>
              </a:rPr>
              <a:t>anything </a:t>
            </a:r>
            <a:r>
              <a:rPr sz="2000" spc="-70" dirty="0">
                <a:solidFill>
                  <a:srgbClr val="008080"/>
                </a:solidFill>
                <a:latin typeface="Trebuchet MS"/>
                <a:cs typeface="Trebuchet MS"/>
              </a:rPr>
              <a:t>that’s  </a:t>
            </a:r>
            <a:r>
              <a:rPr sz="2000" spc="-60" dirty="0">
                <a:solidFill>
                  <a:srgbClr val="008080"/>
                </a:solidFill>
                <a:latin typeface="Trebuchet MS"/>
                <a:cs typeface="Trebuchet MS"/>
              </a:rPr>
              <a:t>worrying </a:t>
            </a:r>
            <a:r>
              <a:rPr sz="2000" spc="-55" dirty="0">
                <a:solidFill>
                  <a:srgbClr val="008080"/>
                </a:solidFill>
                <a:latin typeface="Trebuchet MS"/>
                <a:cs typeface="Trebuchet MS"/>
              </a:rPr>
              <a:t>you</a:t>
            </a:r>
            <a:r>
              <a:rPr sz="2000" spc="-185" dirty="0">
                <a:solidFill>
                  <a:srgbClr val="00808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008080"/>
                </a:solidFill>
                <a:latin typeface="Trebuchet MS"/>
                <a:cs typeface="Trebuchet MS"/>
              </a:rPr>
              <a:t>too.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015" y="131063"/>
            <a:ext cx="1838706" cy="179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38816" y="60960"/>
            <a:ext cx="1600200" cy="1862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609676"/>
            <a:ext cx="822959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Adults in school </a:t>
            </a:r>
            <a:r>
              <a:rPr spc="-20" dirty="0"/>
              <a:t>you </a:t>
            </a:r>
            <a:r>
              <a:rPr spc="-15" dirty="0"/>
              <a:t>can </a:t>
            </a:r>
            <a:r>
              <a:rPr spc="-10" dirty="0"/>
              <a:t>talk</a:t>
            </a:r>
            <a:r>
              <a:rPr spc="-20" dirty="0"/>
              <a:t> </a:t>
            </a:r>
            <a:r>
              <a:rPr spc="-25" dirty="0" smtClean="0"/>
              <a:t>to</a:t>
            </a:r>
            <a:r>
              <a:rPr lang="en-GB" spc="-25" dirty="0" smtClean="0"/>
              <a:t>:</a:t>
            </a:r>
            <a:endParaRPr spc="-25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0304" t="25683" r="52637" b="24555"/>
          <a:stretch/>
        </p:blipFill>
        <p:spPr bwMode="auto">
          <a:xfrm>
            <a:off x="762000" y="1676400"/>
            <a:ext cx="5885815" cy="4295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9832" t="45042" r="52910" b="9149"/>
          <a:stretch/>
        </p:blipFill>
        <p:spPr bwMode="auto">
          <a:xfrm>
            <a:off x="6553200" y="1676400"/>
            <a:ext cx="5486400" cy="4295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685800"/>
            <a:ext cx="9766401" cy="492443"/>
          </a:xfrm>
        </p:spPr>
        <p:txBody>
          <a:bodyPr/>
          <a:lstStyle/>
          <a:p>
            <a:r>
              <a:rPr lang="en-GB" dirty="0" smtClean="0"/>
              <a:t>What the school council thought: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79822"/>
              </p:ext>
            </p:extLst>
          </p:nvPr>
        </p:nvGraphicFramePr>
        <p:xfrm>
          <a:off x="1600200" y="1447800"/>
          <a:ext cx="81280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035297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65030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Problem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Solution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7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People won’t want to snitch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 name of the person</a:t>
                      </a:r>
                      <a:r>
                        <a:rPr lang="en-GB" baseline="0" dirty="0" smtClean="0"/>
                        <a:t> who shares the information won’t be named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205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Teachers won’t take it seriously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Trust</a:t>
                      </a:r>
                      <a:r>
                        <a:rPr lang="en-GB" baseline="0" dirty="0" smtClean="0"/>
                        <a:t> that they will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371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The bullying carries 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steps are repeated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340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The bullying carries on</a:t>
                      </a:r>
                      <a:r>
                        <a:rPr lang="en-GB" baseline="0" dirty="0" smtClean="0"/>
                        <a:t> outside of school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parents of the bully</a:t>
                      </a:r>
                      <a:r>
                        <a:rPr lang="en-GB" baseline="0" dirty="0" smtClean="0"/>
                        <a:t> and the bullied will know about it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98609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23592"/>
              </p:ext>
            </p:extLst>
          </p:nvPr>
        </p:nvGraphicFramePr>
        <p:xfrm>
          <a:off x="1600200" y="4653280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772594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551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There is only one worry box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School Council will make a worry box for each class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87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Children won’t want a support groups from</a:t>
                      </a:r>
                      <a:r>
                        <a:rPr lang="en-GB" baseline="0" dirty="0" smtClean="0"/>
                        <a:t> their class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Older children could be used for a support</a:t>
                      </a:r>
                      <a:r>
                        <a:rPr lang="en-GB" baseline="0" dirty="0" smtClean="0"/>
                        <a:t> group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05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How would someone check in after the steps are finished?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year 6 role model could be a ‘Check-in buddy’.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39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938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64594" y="6265875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rlito"/>
                <a:cs typeface="Carlito"/>
              </a:rPr>
              <a:t>24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4982" y="6231432"/>
            <a:ext cx="3082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rlito"/>
                <a:cs typeface="Carlito"/>
              </a:rPr>
              <a:t>Anti-Bullying </a:t>
            </a:r>
            <a:r>
              <a:rPr sz="1600" spc="-25" dirty="0">
                <a:latin typeface="Carlito"/>
                <a:cs typeface="Carlito"/>
              </a:rPr>
              <a:t>Week </a:t>
            </a:r>
            <a:r>
              <a:rPr sz="1600" b="1" spc="-10" dirty="0">
                <a:latin typeface="Carlito"/>
                <a:cs typeface="Carlito"/>
              </a:rPr>
              <a:t>2022 </a:t>
            </a:r>
            <a:r>
              <a:rPr sz="1600" b="1" spc="-5" dirty="0">
                <a:latin typeface="Carlito"/>
                <a:cs typeface="Carlito"/>
              </a:rPr>
              <a:t>– </a:t>
            </a:r>
            <a:r>
              <a:rPr sz="1600" b="1" spc="-10" dirty="0">
                <a:latin typeface="Carlito"/>
                <a:cs typeface="Carlito"/>
              </a:rPr>
              <a:t>Reach</a:t>
            </a:r>
            <a:r>
              <a:rPr sz="1600" b="1" spc="5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out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0773410" cy="5720080"/>
            <a:chOff x="0" y="0"/>
            <a:chExt cx="10773410" cy="572008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2553563" cy="24570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18844" y="629412"/>
              <a:ext cx="248412" cy="4969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28444" y="798576"/>
              <a:ext cx="8135111" cy="46131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24743" y="629412"/>
              <a:ext cx="248411" cy="4969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7236" y="513587"/>
              <a:ext cx="9194292" cy="1112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07236" y="5608320"/>
              <a:ext cx="9194292" cy="1112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76140" y="5391658"/>
            <a:ext cx="3221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https:</a:t>
            </a:r>
            <a:r>
              <a:rPr sz="1200" spc="-10" dirty="0">
                <a:latin typeface="Carlito"/>
                <a:cs typeface="Carlito"/>
                <a:hlinkClick r:id="rId6"/>
              </a:rPr>
              <a:t>//www.youtube.com/watch?v=aMfgZRdVbdw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43811" y="4210811"/>
            <a:ext cx="1987295" cy="19857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5113" y="308228"/>
            <a:ext cx="96215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</a:t>
            </a:r>
            <a:r>
              <a:rPr spc="-10" dirty="0"/>
              <a:t>rights </a:t>
            </a:r>
            <a:r>
              <a:rPr spc="-5" dirty="0"/>
              <a:t>do </a:t>
            </a:r>
            <a:r>
              <a:rPr dirty="0"/>
              <a:t>all </a:t>
            </a:r>
            <a:r>
              <a:rPr spc="-10" dirty="0"/>
              <a:t>children </a:t>
            </a:r>
            <a:r>
              <a:rPr spc="-30" dirty="0"/>
              <a:t>have </a:t>
            </a:r>
            <a:r>
              <a:rPr dirty="0"/>
              <a:t>in</a:t>
            </a:r>
            <a:r>
              <a:rPr spc="70" dirty="0"/>
              <a:t> </a:t>
            </a:r>
            <a:r>
              <a:rPr spc="-5" dirty="0"/>
              <a:t>school?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9590" y="1206246"/>
            <a:ext cx="2567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children</a:t>
            </a:r>
            <a:r>
              <a:rPr sz="2800" spc="-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said: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404604" y="4098035"/>
            <a:ext cx="2672080" cy="1099185"/>
            <a:chOff x="9404604" y="4098035"/>
            <a:chExt cx="2672080" cy="1099185"/>
          </a:xfrm>
        </p:grpSpPr>
        <p:sp>
          <p:nvSpPr>
            <p:cNvPr id="6" name="object 6"/>
            <p:cNvSpPr/>
            <p:nvPr/>
          </p:nvSpPr>
          <p:spPr>
            <a:xfrm>
              <a:off x="9410700" y="4104131"/>
              <a:ext cx="2659380" cy="1087120"/>
            </a:xfrm>
            <a:custGeom>
              <a:avLst/>
              <a:gdLst/>
              <a:ahLst/>
              <a:cxnLst/>
              <a:rect l="l" t="t" r="r" b="b"/>
              <a:pathLst>
                <a:path w="2659379" h="1087120">
                  <a:moveTo>
                    <a:pt x="1108075" y="717804"/>
                  </a:moveTo>
                  <a:lnTo>
                    <a:pt x="443229" y="717804"/>
                  </a:lnTo>
                  <a:lnTo>
                    <a:pt x="209296" y="1086993"/>
                  </a:lnTo>
                  <a:lnTo>
                    <a:pt x="1108075" y="717804"/>
                  </a:lnTo>
                  <a:close/>
                </a:path>
                <a:path w="2659379" h="1087120">
                  <a:moveTo>
                    <a:pt x="2539746" y="0"/>
                  </a:moveTo>
                  <a:lnTo>
                    <a:pt x="119633" y="0"/>
                  </a:lnTo>
                  <a:lnTo>
                    <a:pt x="73080" y="9405"/>
                  </a:lnTo>
                  <a:lnTo>
                    <a:pt x="35051" y="35052"/>
                  </a:lnTo>
                  <a:lnTo>
                    <a:pt x="9405" y="73080"/>
                  </a:lnTo>
                  <a:lnTo>
                    <a:pt x="0" y="119634"/>
                  </a:lnTo>
                  <a:lnTo>
                    <a:pt x="0" y="598170"/>
                  </a:lnTo>
                  <a:lnTo>
                    <a:pt x="9405" y="644723"/>
                  </a:lnTo>
                  <a:lnTo>
                    <a:pt x="35051" y="682752"/>
                  </a:lnTo>
                  <a:lnTo>
                    <a:pt x="73080" y="708398"/>
                  </a:lnTo>
                  <a:lnTo>
                    <a:pt x="119633" y="717804"/>
                  </a:lnTo>
                  <a:lnTo>
                    <a:pt x="2539746" y="717804"/>
                  </a:lnTo>
                  <a:lnTo>
                    <a:pt x="2586299" y="708398"/>
                  </a:lnTo>
                  <a:lnTo>
                    <a:pt x="2624328" y="682752"/>
                  </a:lnTo>
                  <a:lnTo>
                    <a:pt x="2649974" y="644723"/>
                  </a:lnTo>
                  <a:lnTo>
                    <a:pt x="2659379" y="598170"/>
                  </a:lnTo>
                  <a:lnTo>
                    <a:pt x="2659379" y="119634"/>
                  </a:lnTo>
                  <a:lnTo>
                    <a:pt x="2649974" y="73080"/>
                  </a:lnTo>
                  <a:lnTo>
                    <a:pt x="2624328" y="35052"/>
                  </a:lnTo>
                  <a:lnTo>
                    <a:pt x="2586299" y="9405"/>
                  </a:lnTo>
                  <a:lnTo>
                    <a:pt x="253974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10700" y="4104131"/>
              <a:ext cx="2659380" cy="1087120"/>
            </a:xfrm>
            <a:custGeom>
              <a:avLst/>
              <a:gdLst/>
              <a:ahLst/>
              <a:cxnLst/>
              <a:rect l="l" t="t" r="r" b="b"/>
              <a:pathLst>
                <a:path w="2659379" h="1087120">
                  <a:moveTo>
                    <a:pt x="0" y="119634"/>
                  </a:moveTo>
                  <a:lnTo>
                    <a:pt x="9405" y="73080"/>
                  </a:lnTo>
                  <a:lnTo>
                    <a:pt x="35051" y="35052"/>
                  </a:lnTo>
                  <a:lnTo>
                    <a:pt x="73080" y="9405"/>
                  </a:lnTo>
                  <a:lnTo>
                    <a:pt x="119633" y="0"/>
                  </a:lnTo>
                  <a:lnTo>
                    <a:pt x="443229" y="0"/>
                  </a:lnTo>
                  <a:lnTo>
                    <a:pt x="1108075" y="0"/>
                  </a:lnTo>
                  <a:lnTo>
                    <a:pt x="2539746" y="0"/>
                  </a:lnTo>
                  <a:lnTo>
                    <a:pt x="2586299" y="9405"/>
                  </a:lnTo>
                  <a:lnTo>
                    <a:pt x="2624328" y="35052"/>
                  </a:lnTo>
                  <a:lnTo>
                    <a:pt x="2649974" y="73080"/>
                  </a:lnTo>
                  <a:lnTo>
                    <a:pt x="2659379" y="119634"/>
                  </a:lnTo>
                  <a:lnTo>
                    <a:pt x="2659379" y="418719"/>
                  </a:lnTo>
                  <a:lnTo>
                    <a:pt x="2659379" y="598170"/>
                  </a:lnTo>
                  <a:lnTo>
                    <a:pt x="2649974" y="644723"/>
                  </a:lnTo>
                  <a:lnTo>
                    <a:pt x="2624328" y="682752"/>
                  </a:lnTo>
                  <a:lnTo>
                    <a:pt x="2586299" y="708398"/>
                  </a:lnTo>
                  <a:lnTo>
                    <a:pt x="2539746" y="717804"/>
                  </a:lnTo>
                  <a:lnTo>
                    <a:pt x="1108075" y="717804"/>
                  </a:lnTo>
                  <a:lnTo>
                    <a:pt x="209296" y="1086993"/>
                  </a:lnTo>
                  <a:lnTo>
                    <a:pt x="443229" y="717804"/>
                  </a:lnTo>
                  <a:lnTo>
                    <a:pt x="119633" y="717804"/>
                  </a:lnTo>
                  <a:lnTo>
                    <a:pt x="73080" y="708398"/>
                  </a:lnTo>
                  <a:lnTo>
                    <a:pt x="35051" y="682752"/>
                  </a:lnTo>
                  <a:lnTo>
                    <a:pt x="9405" y="644723"/>
                  </a:lnTo>
                  <a:lnTo>
                    <a:pt x="0" y="598170"/>
                  </a:lnTo>
                  <a:lnTo>
                    <a:pt x="0" y="418719"/>
                  </a:lnTo>
                  <a:lnTo>
                    <a:pt x="0" y="11963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706736" y="4163059"/>
            <a:ext cx="19926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rlito"/>
                <a:cs typeface="Carlito"/>
              </a:rPr>
              <a:t>To </a:t>
            </a:r>
            <a:r>
              <a:rPr lang="en-GB" spc="-10" dirty="0" smtClean="0">
                <a:latin typeface="Carlito"/>
                <a:cs typeface="Carlito"/>
              </a:rPr>
              <a:t>be treated like other people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918450" y="1988438"/>
            <a:ext cx="1492250" cy="781050"/>
            <a:chOff x="7924927" y="1879092"/>
            <a:chExt cx="1492250" cy="781050"/>
          </a:xfrm>
        </p:grpSpPr>
        <p:sp>
          <p:nvSpPr>
            <p:cNvPr id="10" name="object 10"/>
            <p:cNvSpPr/>
            <p:nvPr/>
          </p:nvSpPr>
          <p:spPr>
            <a:xfrm>
              <a:off x="7931023" y="1885188"/>
              <a:ext cx="1480185" cy="768350"/>
            </a:xfrm>
            <a:custGeom>
              <a:avLst/>
              <a:gdLst/>
              <a:ahLst/>
              <a:cxnLst/>
              <a:rect l="l" t="t" r="r" b="b"/>
              <a:pathLst>
                <a:path w="1480184" h="768350">
                  <a:moveTo>
                    <a:pt x="702691" y="605027"/>
                  </a:moveTo>
                  <a:lnTo>
                    <a:pt x="369697" y="605027"/>
                  </a:lnTo>
                  <a:lnTo>
                    <a:pt x="0" y="768350"/>
                  </a:lnTo>
                  <a:lnTo>
                    <a:pt x="702691" y="605027"/>
                  </a:lnTo>
                  <a:close/>
                </a:path>
                <a:path w="1480184" h="768350">
                  <a:moveTo>
                    <a:pt x="1378838" y="0"/>
                  </a:moveTo>
                  <a:lnTo>
                    <a:pt x="248538" y="0"/>
                  </a:lnTo>
                  <a:lnTo>
                    <a:pt x="209262" y="7915"/>
                  </a:lnTo>
                  <a:lnTo>
                    <a:pt x="177212" y="29511"/>
                  </a:lnTo>
                  <a:lnTo>
                    <a:pt x="155616" y="61561"/>
                  </a:lnTo>
                  <a:lnTo>
                    <a:pt x="147700" y="100837"/>
                  </a:lnTo>
                  <a:lnTo>
                    <a:pt x="147700" y="504189"/>
                  </a:lnTo>
                  <a:lnTo>
                    <a:pt x="155616" y="543466"/>
                  </a:lnTo>
                  <a:lnTo>
                    <a:pt x="177212" y="575516"/>
                  </a:lnTo>
                  <a:lnTo>
                    <a:pt x="209262" y="597112"/>
                  </a:lnTo>
                  <a:lnTo>
                    <a:pt x="248538" y="605027"/>
                  </a:lnTo>
                  <a:lnTo>
                    <a:pt x="1378838" y="605027"/>
                  </a:lnTo>
                  <a:lnTo>
                    <a:pt x="1418062" y="597112"/>
                  </a:lnTo>
                  <a:lnTo>
                    <a:pt x="1450117" y="575516"/>
                  </a:lnTo>
                  <a:lnTo>
                    <a:pt x="1471743" y="543466"/>
                  </a:lnTo>
                  <a:lnTo>
                    <a:pt x="1479677" y="504189"/>
                  </a:lnTo>
                  <a:lnTo>
                    <a:pt x="1479677" y="100837"/>
                  </a:lnTo>
                  <a:lnTo>
                    <a:pt x="1471743" y="61561"/>
                  </a:lnTo>
                  <a:lnTo>
                    <a:pt x="1450117" y="29511"/>
                  </a:lnTo>
                  <a:lnTo>
                    <a:pt x="1418062" y="7915"/>
                  </a:lnTo>
                  <a:lnTo>
                    <a:pt x="137883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31023" y="1885188"/>
              <a:ext cx="1480185" cy="768350"/>
            </a:xfrm>
            <a:custGeom>
              <a:avLst/>
              <a:gdLst/>
              <a:ahLst/>
              <a:cxnLst/>
              <a:rect l="l" t="t" r="r" b="b"/>
              <a:pathLst>
                <a:path w="1480184" h="768350">
                  <a:moveTo>
                    <a:pt x="147700" y="100837"/>
                  </a:moveTo>
                  <a:lnTo>
                    <a:pt x="155616" y="61561"/>
                  </a:lnTo>
                  <a:lnTo>
                    <a:pt x="177212" y="29511"/>
                  </a:lnTo>
                  <a:lnTo>
                    <a:pt x="209262" y="7915"/>
                  </a:lnTo>
                  <a:lnTo>
                    <a:pt x="248538" y="0"/>
                  </a:lnTo>
                  <a:lnTo>
                    <a:pt x="369697" y="0"/>
                  </a:lnTo>
                  <a:lnTo>
                    <a:pt x="702691" y="0"/>
                  </a:lnTo>
                  <a:lnTo>
                    <a:pt x="1378838" y="0"/>
                  </a:lnTo>
                  <a:lnTo>
                    <a:pt x="1418062" y="7915"/>
                  </a:lnTo>
                  <a:lnTo>
                    <a:pt x="1450117" y="29511"/>
                  </a:lnTo>
                  <a:lnTo>
                    <a:pt x="1471743" y="61561"/>
                  </a:lnTo>
                  <a:lnTo>
                    <a:pt x="1479677" y="100837"/>
                  </a:lnTo>
                  <a:lnTo>
                    <a:pt x="1479677" y="352933"/>
                  </a:lnTo>
                  <a:lnTo>
                    <a:pt x="1479677" y="504189"/>
                  </a:lnTo>
                  <a:lnTo>
                    <a:pt x="1471743" y="543466"/>
                  </a:lnTo>
                  <a:lnTo>
                    <a:pt x="1450117" y="575516"/>
                  </a:lnTo>
                  <a:lnTo>
                    <a:pt x="1418062" y="597112"/>
                  </a:lnTo>
                  <a:lnTo>
                    <a:pt x="1378838" y="605027"/>
                  </a:lnTo>
                  <a:lnTo>
                    <a:pt x="702691" y="605027"/>
                  </a:lnTo>
                  <a:lnTo>
                    <a:pt x="0" y="768350"/>
                  </a:lnTo>
                  <a:lnTo>
                    <a:pt x="369697" y="605027"/>
                  </a:lnTo>
                  <a:lnTo>
                    <a:pt x="248538" y="605027"/>
                  </a:lnTo>
                  <a:lnTo>
                    <a:pt x="209262" y="597112"/>
                  </a:lnTo>
                  <a:lnTo>
                    <a:pt x="177212" y="575516"/>
                  </a:lnTo>
                  <a:lnTo>
                    <a:pt x="155616" y="543466"/>
                  </a:lnTo>
                  <a:lnTo>
                    <a:pt x="147700" y="504189"/>
                  </a:lnTo>
                  <a:lnTo>
                    <a:pt x="147700" y="352933"/>
                  </a:lnTo>
                  <a:lnTo>
                    <a:pt x="147700" y="100837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271129" y="2002612"/>
            <a:ext cx="953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be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safe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008069" y="3476180"/>
            <a:ext cx="2321560" cy="867410"/>
            <a:chOff x="7005828" y="3371088"/>
            <a:chExt cx="2321560" cy="867410"/>
          </a:xfrm>
        </p:grpSpPr>
        <p:sp>
          <p:nvSpPr>
            <p:cNvPr id="14" name="object 14"/>
            <p:cNvSpPr/>
            <p:nvPr/>
          </p:nvSpPr>
          <p:spPr>
            <a:xfrm>
              <a:off x="7011924" y="3377184"/>
              <a:ext cx="2308860" cy="855344"/>
            </a:xfrm>
            <a:custGeom>
              <a:avLst/>
              <a:gdLst/>
              <a:ahLst/>
              <a:cxnLst/>
              <a:rect l="l" t="t" r="r" b="b"/>
              <a:pathLst>
                <a:path w="2308859" h="855345">
                  <a:moveTo>
                    <a:pt x="1924050" y="592835"/>
                  </a:moveTo>
                  <a:lnTo>
                    <a:pt x="1346834" y="592835"/>
                  </a:lnTo>
                  <a:lnTo>
                    <a:pt x="2142998" y="854836"/>
                  </a:lnTo>
                  <a:lnTo>
                    <a:pt x="1924050" y="592835"/>
                  </a:lnTo>
                  <a:close/>
                </a:path>
                <a:path w="2308859" h="855345">
                  <a:moveTo>
                    <a:pt x="2210054" y="0"/>
                  </a:moveTo>
                  <a:lnTo>
                    <a:pt x="98805" y="0"/>
                  </a:lnTo>
                  <a:lnTo>
                    <a:pt x="60328" y="7758"/>
                  </a:lnTo>
                  <a:lnTo>
                    <a:pt x="28924" y="28924"/>
                  </a:lnTo>
                  <a:lnTo>
                    <a:pt x="7758" y="60328"/>
                  </a:lnTo>
                  <a:lnTo>
                    <a:pt x="0" y="98805"/>
                  </a:lnTo>
                  <a:lnTo>
                    <a:pt x="0" y="494029"/>
                  </a:lnTo>
                  <a:lnTo>
                    <a:pt x="7758" y="532507"/>
                  </a:lnTo>
                  <a:lnTo>
                    <a:pt x="28924" y="563911"/>
                  </a:lnTo>
                  <a:lnTo>
                    <a:pt x="60328" y="585077"/>
                  </a:lnTo>
                  <a:lnTo>
                    <a:pt x="98805" y="592835"/>
                  </a:lnTo>
                  <a:lnTo>
                    <a:pt x="2210054" y="592835"/>
                  </a:lnTo>
                  <a:lnTo>
                    <a:pt x="2248531" y="585077"/>
                  </a:lnTo>
                  <a:lnTo>
                    <a:pt x="2279935" y="563911"/>
                  </a:lnTo>
                  <a:lnTo>
                    <a:pt x="2301101" y="532507"/>
                  </a:lnTo>
                  <a:lnTo>
                    <a:pt x="2308859" y="494029"/>
                  </a:lnTo>
                  <a:lnTo>
                    <a:pt x="2308859" y="98805"/>
                  </a:lnTo>
                  <a:lnTo>
                    <a:pt x="2301101" y="60328"/>
                  </a:lnTo>
                  <a:lnTo>
                    <a:pt x="2279935" y="28924"/>
                  </a:lnTo>
                  <a:lnTo>
                    <a:pt x="2248531" y="7758"/>
                  </a:lnTo>
                  <a:lnTo>
                    <a:pt x="221005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11924" y="3377184"/>
              <a:ext cx="2308860" cy="855344"/>
            </a:xfrm>
            <a:custGeom>
              <a:avLst/>
              <a:gdLst/>
              <a:ahLst/>
              <a:cxnLst/>
              <a:rect l="l" t="t" r="r" b="b"/>
              <a:pathLst>
                <a:path w="2308859" h="855345">
                  <a:moveTo>
                    <a:pt x="0" y="98805"/>
                  </a:moveTo>
                  <a:lnTo>
                    <a:pt x="7758" y="60328"/>
                  </a:lnTo>
                  <a:lnTo>
                    <a:pt x="28924" y="28924"/>
                  </a:lnTo>
                  <a:lnTo>
                    <a:pt x="60328" y="7758"/>
                  </a:lnTo>
                  <a:lnTo>
                    <a:pt x="98805" y="0"/>
                  </a:lnTo>
                  <a:lnTo>
                    <a:pt x="1346834" y="0"/>
                  </a:lnTo>
                  <a:lnTo>
                    <a:pt x="1924050" y="0"/>
                  </a:lnTo>
                  <a:lnTo>
                    <a:pt x="2210054" y="0"/>
                  </a:lnTo>
                  <a:lnTo>
                    <a:pt x="2248531" y="7758"/>
                  </a:lnTo>
                  <a:lnTo>
                    <a:pt x="2279935" y="28924"/>
                  </a:lnTo>
                  <a:lnTo>
                    <a:pt x="2301101" y="60328"/>
                  </a:lnTo>
                  <a:lnTo>
                    <a:pt x="2308859" y="98805"/>
                  </a:lnTo>
                  <a:lnTo>
                    <a:pt x="2308859" y="345820"/>
                  </a:lnTo>
                  <a:lnTo>
                    <a:pt x="2308859" y="494029"/>
                  </a:lnTo>
                  <a:lnTo>
                    <a:pt x="2301101" y="532507"/>
                  </a:lnTo>
                  <a:lnTo>
                    <a:pt x="2279935" y="563911"/>
                  </a:lnTo>
                  <a:lnTo>
                    <a:pt x="2248531" y="585077"/>
                  </a:lnTo>
                  <a:lnTo>
                    <a:pt x="2210054" y="592835"/>
                  </a:lnTo>
                  <a:lnTo>
                    <a:pt x="1924050" y="592835"/>
                  </a:lnTo>
                  <a:lnTo>
                    <a:pt x="2142998" y="854836"/>
                  </a:lnTo>
                  <a:lnTo>
                    <a:pt x="1346834" y="592835"/>
                  </a:lnTo>
                  <a:lnTo>
                    <a:pt x="98805" y="592835"/>
                  </a:lnTo>
                  <a:lnTo>
                    <a:pt x="60328" y="585077"/>
                  </a:lnTo>
                  <a:lnTo>
                    <a:pt x="28924" y="563911"/>
                  </a:lnTo>
                  <a:lnTo>
                    <a:pt x="7758" y="532507"/>
                  </a:lnTo>
                  <a:lnTo>
                    <a:pt x="0" y="494029"/>
                  </a:lnTo>
                  <a:lnTo>
                    <a:pt x="0" y="345820"/>
                  </a:lnTo>
                  <a:lnTo>
                    <a:pt x="0" y="9880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218044" y="3539997"/>
            <a:ext cx="1982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be </a:t>
            </a:r>
            <a:r>
              <a:rPr sz="1800" spc="-15" dirty="0">
                <a:latin typeface="Carlito"/>
                <a:cs typeface="Carlito"/>
              </a:rPr>
              <a:t>treated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equally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16552" y="3837432"/>
            <a:ext cx="2398395" cy="1086790"/>
            <a:chOff x="4416552" y="3837432"/>
            <a:chExt cx="2398395" cy="1012190"/>
          </a:xfrm>
        </p:grpSpPr>
        <p:sp>
          <p:nvSpPr>
            <p:cNvPr id="18" name="object 18"/>
            <p:cNvSpPr/>
            <p:nvPr/>
          </p:nvSpPr>
          <p:spPr>
            <a:xfrm>
              <a:off x="4422648" y="3843528"/>
              <a:ext cx="2386330" cy="1000125"/>
            </a:xfrm>
            <a:custGeom>
              <a:avLst/>
              <a:gdLst/>
              <a:ahLst/>
              <a:cxnLst/>
              <a:rect l="l" t="t" r="r" b="b"/>
              <a:pathLst>
                <a:path w="2386329" h="1000125">
                  <a:moveTo>
                    <a:pt x="2069891" y="701040"/>
                  </a:moveTo>
                  <a:lnTo>
                    <a:pt x="1847088" y="701040"/>
                  </a:lnTo>
                  <a:lnTo>
                    <a:pt x="2386203" y="999617"/>
                  </a:lnTo>
                  <a:lnTo>
                    <a:pt x="2069891" y="701040"/>
                  </a:lnTo>
                  <a:close/>
                </a:path>
                <a:path w="2386329" h="1000125">
                  <a:moveTo>
                    <a:pt x="1706879" y="0"/>
                  </a:moveTo>
                  <a:lnTo>
                    <a:pt x="140207" y="0"/>
                  </a:lnTo>
                  <a:lnTo>
                    <a:pt x="95877" y="7144"/>
                  </a:lnTo>
                  <a:lnTo>
                    <a:pt x="57387" y="27041"/>
                  </a:lnTo>
                  <a:lnTo>
                    <a:pt x="27041" y="57387"/>
                  </a:lnTo>
                  <a:lnTo>
                    <a:pt x="7144" y="95877"/>
                  </a:lnTo>
                  <a:lnTo>
                    <a:pt x="0" y="140208"/>
                  </a:lnTo>
                  <a:lnTo>
                    <a:pt x="0" y="701040"/>
                  </a:lnTo>
                  <a:lnTo>
                    <a:pt x="7144" y="745370"/>
                  </a:lnTo>
                  <a:lnTo>
                    <a:pt x="27041" y="783860"/>
                  </a:lnTo>
                  <a:lnTo>
                    <a:pt x="57387" y="814206"/>
                  </a:lnTo>
                  <a:lnTo>
                    <a:pt x="95877" y="834103"/>
                  </a:lnTo>
                  <a:lnTo>
                    <a:pt x="140207" y="841248"/>
                  </a:lnTo>
                  <a:lnTo>
                    <a:pt x="1706879" y="841248"/>
                  </a:lnTo>
                  <a:lnTo>
                    <a:pt x="1751210" y="834103"/>
                  </a:lnTo>
                  <a:lnTo>
                    <a:pt x="1789700" y="814206"/>
                  </a:lnTo>
                  <a:lnTo>
                    <a:pt x="1820046" y="783860"/>
                  </a:lnTo>
                  <a:lnTo>
                    <a:pt x="1839943" y="745370"/>
                  </a:lnTo>
                  <a:lnTo>
                    <a:pt x="1847088" y="701040"/>
                  </a:lnTo>
                  <a:lnTo>
                    <a:pt x="2069891" y="701040"/>
                  </a:lnTo>
                  <a:lnTo>
                    <a:pt x="1847088" y="490728"/>
                  </a:lnTo>
                  <a:lnTo>
                    <a:pt x="1847088" y="140208"/>
                  </a:lnTo>
                  <a:lnTo>
                    <a:pt x="1839943" y="95877"/>
                  </a:lnTo>
                  <a:lnTo>
                    <a:pt x="1820046" y="57387"/>
                  </a:lnTo>
                  <a:lnTo>
                    <a:pt x="1789700" y="27041"/>
                  </a:lnTo>
                  <a:lnTo>
                    <a:pt x="1751210" y="7144"/>
                  </a:lnTo>
                  <a:lnTo>
                    <a:pt x="170687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22648" y="3843528"/>
              <a:ext cx="2386330" cy="1000125"/>
            </a:xfrm>
            <a:custGeom>
              <a:avLst/>
              <a:gdLst/>
              <a:ahLst/>
              <a:cxnLst/>
              <a:rect l="l" t="t" r="r" b="b"/>
              <a:pathLst>
                <a:path w="2386329" h="1000125">
                  <a:moveTo>
                    <a:pt x="0" y="140208"/>
                  </a:moveTo>
                  <a:lnTo>
                    <a:pt x="7144" y="95877"/>
                  </a:lnTo>
                  <a:lnTo>
                    <a:pt x="27041" y="57387"/>
                  </a:lnTo>
                  <a:lnTo>
                    <a:pt x="57387" y="27041"/>
                  </a:lnTo>
                  <a:lnTo>
                    <a:pt x="95877" y="7144"/>
                  </a:lnTo>
                  <a:lnTo>
                    <a:pt x="140207" y="0"/>
                  </a:lnTo>
                  <a:lnTo>
                    <a:pt x="1077467" y="0"/>
                  </a:lnTo>
                  <a:lnTo>
                    <a:pt x="1539239" y="0"/>
                  </a:lnTo>
                  <a:lnTo>
                    <a:pt x="1706879" y="0"/>
                  </a:lnTo>
                  <a:lnTo>
                    <a:pt x="1751210" y="7144"/>
                  </a:lnTo>
                  <a:lnTo>
                    <a:pt x="1789700" y="27041"/>
                  </a:lnTo>
                  <a:lnTo>
                    <a:pt x="1820046" y="57387"/>
                  </a:lnTo>
                  <a:lnTo>
                    <a:pt x="1839943" y="95877"/>
                  </a:lnTo>
                  <a:lnTo>
                    <a:pt x="1847088" y="140208"/>
                  </a:lnTo>
                  <a:lnTo>
                    <a:pt x="1847088" y="490728"/>
                  </a:lnTo>
                  <a:lnTo>
                    <a:pt x="2386203" y="999617"/>
                  </a:lnTo>
                  <a:lnTo>
                    <a:pt x="1847088" y="701040"/>
                  </a:lnTo>
                  <a:lnTo>
                    <a:pt x="1839943" y="745370"/>
                  </a:lnTo>
                  <a:lnTo>
                    <a:pt x="1820046" y="783860"/>
                  </a:lnTo>
                  <a:lnTo>
                    <a:pt x="1789700" y="814206"/>
                  </a:lnTo>
                  <a:lnTo>
                    <a:pt x="1751210" y="834103"/>
                  </a:lnTo>
                  <a:lnTo>
                    <a:pt x="1706879" y="841248"/>
                  </a:lnTo>
                  <a:lnTo>
                    <a:pt x="1539239" y="841248"/>
                  </a:lnTo>
                  <a:lnTo>
                    <a:pt x="1077467" y="841248"/>
                  </a:lnTo>
                  <a:lnTo>
                    <a:pt x="140207" y="841248"/>
                  </a:lnTo>
                  <a:lnTo>
                    <a:pt x="95877" y="834103"/>
                  </a:lnTo>
                  <a:lnTo>
                    <a:pt x="57387" y="814206"/>
                  </a:lnTo>
                  <a:lnTo>
                    <a:pt x="27041" y="783860"/>
                  </a:lnTo>
                  <a:lnTo>
                    <a:pt x="7144" y="745370"/>
                  </a:lnTo>
                  <a:lnTo>
                    <a:pt x="0" y="701040"/>
                  </a:lnTo>
                  <a:lnTo>
                    <a:pt x="0" y="490728"/>
                  </a:lnTo>
                  <a:lnTo>
                    <a:pt x="0" y="14020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574540" y="4089654"/>
            <a:ext cx="1673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not be</a:t>
            </a:r>
            <a:r>
              <a:rPr sz="1800" dirty="0">
                <a:latin typeface="Carlito"/>
                <a:cs typeface="Carlito"/>
              </a:rPr>
              <a:t> alone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9706736" y="2152789"/>
            <a:ext cx="1864360" cy="841375"/>
            <a:chOff x="9703307" y="2077211"/>
            <a:chExt cx="1864360" cy="841375"/>
          </a:xfrm>
        </p:grpSpPr>
        <p:sp>
          <p:nvSpPr>
            <p:cNvPr id="22" name="object 22"/>
            <p:cNvSpPr/>
            <p:nvPr/>
          </p:nvSpPr>
          <p:spPr>
            <a:xfrm>
              <a:off x="9709403" y="2083307"/>
              <a:ext cx="1851660" cy="829310"/>
            </a:xfrm>
            <a:custGeom>
              <a:avLst/>
              <a:gdLst/>
              <a:ahLst/>
              <a:cxnLst/>
              <a:rect l="l" t="t" r="r" b="b"/>
              <a:pathLst>
                <a:path w="1851659" h="829310">
                  <a:moveTo>
                    <a:pt x="771525" y="609600"/>
                  </a:moveTo>
                  <a:lnTo>
                    <a:pt x="308610" y="609600"/>
                  </a:lnTo>
                  <a:lnTo>
                    <a:pt x="842264" y="828801"/>
                  </a:lnTo>
                  <a:lnTo>
                    <a:pt x="771525" y="609600"/>
                  </a:lnTo>
                  <a:close/>
                </a:path>
                <a:path w="1851659" h="829310">
                  <a:moveTo>
                    <a:pt x="1750060" y="0"/>
                  </a:moveTo>
                  <a:lnTo>
                    <a:pt x="101600" y="0"/>
                  </a:lnTo>
                  <a:lnTo>
                    <a:pt x="62043" y="7981"/>
                  </a:lnTo>
                  <a:lnTo>
                    <a:pt x="29749" y="29749"/>
                  </a:lnTo>
                  <a:lnTo>
                    <a:pt x="7981" y="62043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7981" y="547556"/>
                  </a:lnTo>
                  <a:lnTo>
                    <a:pt x="29749" y="579850"/>
                  </a:lnTo>
                  <a:lnTo>
                    <a:pt x="62043" y="601618"/>
                  </a:lnTo>
                  <a:lnTo>
                    <a:pt x="101600" y="609600"/>
                  </a:lnTo>
                  <a:lnTo>
                    <a:pt x="1750060" y="609600"/>
                  </a:lnTo>
                  <a:lnTo>
                    <a:pt x="1789616" y="601618"/>
                  </a:lnTo>
                  <a:lnTo>
                    <a:pt x="1821910" y="579850"/>
                  </a:lnTo>
                  <a:lnTo>
                    <a:pt x="1843678" y="547556"/>
                  </a:lnTo>
                  <a:lnTo>
                    <a:pt x="1851660" y="508000"/>
                  </a:lnTo>
                  <a:lnTo>
                    <a:pt x="1851660" y="101600"/>
                  </a:lnTo>
                  <a:lnTo>
                    <a:pt x="1843678" y="62043"/>
                  </a:lnTo>
                  <a:lnTo>
                    <a:pt x="1821910" y="29749"/>
                  </a:lnTo>
                  <a:lnTo>
                    <a:pt x="1789616" y="7981"/>
                  </a:lnTo>
                  <a:lnTo>
                    <a:pt x="175006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09403" y="2083307"/>
              <a:ext cx="1851660" cy="829310"/>
            </a:xfrm>
            <a:custGeom>
              <a:avLst/>
              <a:gdLst/>
              <a:ahLst/>
              <a:cxnLst/>
              <a:rect l="l" t="t" r="r" b="b"/>
              <a:pathLst>
                <a:path w="1851659" h="829310">
                  <a:moveTo>
                    <a:pt x="0" y="101600"/>
                  </a:moveTo>
                  <a:lnTo>
                    <a:pt x="7981" y="62043"/>
                  </a:lnTo>
                  <a:lnTo>
                    <a:pt x="29749" y="29749"/>
                  </a:lnTo>
                  <a:lnTo>
                    <a:pt x="62043" y="7981"/>
                  </a:lnTo>
                  <a:lnTo>
                    <a:pt x="101600" y="0"/>
                  </a:lnTo>
                  <a:lnTo>
                    <a:pt x="308610" y="0"/>
                  </a:lnTo>
                  <a:lnTo>
                    <a:pt x="771525" y="0"/>
                  </a:lnTo>
                  <a:lnTo>
                    <a:pt x="1750060" y="0"/>
                  </a:lnTo>
                  <a:lnTo>
                    <a:pt x="1789616" y="7981"/>
                  </a:lnTo>
                  <a:lnTo>
                    <a:pt x="1821910" y="29749"/>
                  </a:lnTo>
                  <a:lnTo>
                    <a:pt x="1843678" y="62043"/>
                  </a:lnTo>
                  <a:lnTo>
                    <a:pt x="1851660" y="101600"/>
                  </a:lnTo>
                  <a:lnTo>
                    <a:pt x="1851660" y="355600"/>
                  </a:lnTo>
                  <a:lnTo>
                    <a:pt x="1851660" y="508000"/>
                  </a:lnTo>
                  <a:lnTo>
                    <a:pt x="1843678" y="547556"/>
                  </a:lnTo>
                  <a:lnTo>
                    <a:pt x="1821910" y="579850"/>
                  </a:lnTo>
                  <a:lnTo>
                    <a:pt x="1789616" y="601618"/>
                  </a:lnTo>
                  <a:lnTo>
                    <a:pt x="1750060" y="609600"/>
                  </a:lnTo>
                  <a:lnTo>
                    <a:pt x="771525" y="609600"/>
                  </a:lnTo>
                  <a:lnTo>
                    <a:pt x="842264" y="828801"/>
                  </a:lnTo>
                  <a:lnTo>
                    <a:pt x="308610" y="609600"/>
                  </a:lnTo>
                  <a:lnTo>
                    <a:pt x="101600" y="609600"/>
                  </a:lnTo>
                  <a:lnTo>
                    <a:pt x="62043" y="601618"/>
                  </a:lnTo>
                  <a:lnTo>
                    <a:pt x="29749" y="579850"/>
                  </a:lnTo>
                  <a:lnTo>
                    <a:pt x="7981" y="547556"/>
                  </a:lnTo>
                  <a:lnTo>
                    <a:pt x="0" y="508000"/>
                  </a:lnTo>
                  <a:lnTo>
                    <a:pt x="0" y="355600"/>
                  </a:lnTo>
                  <a:lnTo>
                    <a:pt x="0" y="1016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961244" y="2229103"/>
            <a:ext cx="1316356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be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happy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045964" y="5271515"/>
            <a:ext cx="2098675" cy="967740"/>
            <a:chOff x="5045964" y="5271515"/>
            <a:chExt cx="2098675" cy="967740"/>
          </a:xfrm>
        </p:grpSpPr>
        <p:sp>
          <p:nvSpPr>
            <p:cNvPr id="26" name="object 26"/>
            <p:cNvSpPr/>
            <p:nvPr/>
          </p:nvSpPr>
          <p:spPr>
            <a:xfrm>
              <a:off x="5052060" y="5277611"/>
              <a:ext cx="2086610" cy="955675"/>
            </a:xfrm>
            <a:custGeom>
              <a:avLst/>
              <a:gdLst/>
              <a:ahLst/>
              <a:cxnLst/>
              <a:rect l="l" t="t" r="r" b="b"/>
              <a:pathLst>
                <a:path w="2086609" h="955675">
                  <a:moveTo>
                    <a:pt x="869314" y="630935"/>
                  </a:moveTo>
                  <a:lnTo>
                    <a:pt x="347725" y="630935"/>
                  </a:lnTo>
                  <a:lnTo>
                    <a:pt x="164211" y="955433"/>
                  </a:lnTo>
                  <a:lnTo>
                    <a:pt x="869314" y="630935"/>
                  </a:lnTo>
                  <a:close/>
                </a:path>
                <a:path w="2086609" h="955675">
                  <a:moveTo>
                    <a:pt x="1981199" y="0"/>
                  </a:moveTo>
                  <a:lnTo>
                    <a:pt x="105155" y="0"/>
                  </a:lnTo>
                  <a:lnTo>
                    <a:pt x="64240" y="8268"/>
                  </a:lnTo>
                  <a:lnTo>
                    <a:pt x="30813" y="30813"/>
                  </a:lnTo>
                  <a:lnTo>
                    <a:pt x="8268" y="64240"/>
                  </a:lnTo>
                  <a:lnTo>
                    <a:pt x="0" y="105156"/>
                  </a:lnTo>
                  <a:lnTo>
                    <a:pt x="0" y="525779"/>
                  </a:lnTo>
                  <a:lnTo>
                    <a:pt x="8268" y="566711"/>
                  </a:lnTo>
                  <a:lnTo>
                    <a:pt x="30813" y="600136"/>
                  </a:lnTo>
                  <a:lnTo>
                    <a:pt x="64240" y="622672"/>
                  </a:lnTo>
                  <a:lnTo>
                    <a:pt x="105155" y="630935"/>
                  </a:lnTo>
                  <a:lnTo>
                    <a:pt x="1981199" y="630935"/>
                  </a:lnTo>
                  <a:lnTo>
                    <a:pt x="2022115" y="622672"/>
                  </a:lnTo>
                  <a:lnTo>
                    <a:pt x="2055542" y="600136"/>
                  </a:lnTo>
                  <a:lnTo>
                    <a:pt x="2078087" y="566711"/>
                  </a:lnTo>
                  <a:lnTo>
                    <a:pt x="2086356" y="525779"/>
                  </a:lnTo>
                  <a:lnTo>
                    <a:pt x="2086356" y="105156"/>
                  </a:lnTo>
                  <a:lnTo>
                    <a:pt x="2078087" y="64240"/>
                  </a:lnTo>
                  <a:lnTo>
                    <a:pt x="2055542" y="30813"/>
                  </a:lnTo>
                  <a:lnTo>
                    <a:pt x="2022115" y="8268"/>
                  </a:lnTo>
                  <a:lnTo>
                    <a:pt x="198119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52060" y="5277611"/>
              <a:ext cx="2086610" cy="955675"/>
            </a:xfrm>
            <a:custGeom>
              <a:avLst/>
              <a:gdLst/>
              <a:ahLst/>
              <a:cxnLst/>
              <a:rect l="l" t="t" r="r" b="b"/>
              <a:pathLst>
                <a:path w="2086609" h="955675">
                  <a:moveTo>
                    <a:pt x="0" y="105156"/>
                  </a:moveTo>
                  <a:lnTo>
                    <a:pt x="8268" y="64240"/>
                  </a:lnTo>
                  <a:lnTo>
                    <a:pt x="30813" y="30813"/>
                  </a:lnTo>
                  <a:lnTo>
                    <a:pt x="64240" y="8268"/>
                  </a:lnTo>
                  <a:lnTo>
                    <a:pt x="105155" y="0"/>
                  </a:lnTo>
                  <a:lnTo>
                    <a:pt x="347725" y="0"/>
                  </a:lnTo>
                  <a:lnTo>
                    <a:pt x="869314" y="0"/>
                  </a:lnTo>
                  <a:lnTo>
                    <a:pt x="1981199" y="0"/>
                  </a:lnTo>
                  <a:lnTo>
                    <a:pt x="2022115" y="8268"/>
                  </a:lnTo>
                  <a:lnTo>
                    <a:pt x="2055542" y="30813"/>
                  </a:lnTo>
                  <a:lnTo>
                    <a:pt x="2078087" y="64240"/>
                  </a:lnTo>
                  <a:lnTo>
                    <a:pt x="2086356" y="105156"/>
                  </a:lnTo>
                  <a:lnTo>
                    <a:pt x="2086356" y="368046"/>
                  </a:lnTo>
                  <a:lnTo>
                    <a:pt x="2086356" y="525779"/>
                  </a:lnTo>
                  <a:lnTo>
                    <a:pt x="2078087" y="566711"/>
                  </a:lnTo>
                  <a:lnTo>
                    <a:pt x="2055542" y="600136"/>
                  </a:lnTo>
                  <a:lnTo>
                    <a:pt x="2022115" y="622672"/>
                  </a:lnTo>
                  <a:lnTo>
                    <a:pt x="1981199" y="630935"/>
                  </a:lnTo>
                  <a:lnTo>
                    <a:pt x="869314" y="630935"/>
                  </a:lnTo>
                  <a:lnTo>
                    <a:pt x="164211" y="955433"/>
                  </a:lnTo>
                  <a:lnTo>
                    <a:pt x="347725" y="630935"/>
                  </a:lnTo>
                  <a:lnTo>
                    <a:pt x="105155" y="630935"/>
                  </a:lnTo>
                  <a:lnTo>
                    <a:pt x="64240" y="622672"/>
                  </a:lnTo>
                  <a:lnTo>
                    <a:pt x="30813" y="600136"/>
                  </a:lnTo>
                  <a:lnTo>
                    <a:pt x="8268" y="566711"/>
                  </a:lnTo>
                  <a:lnTo>
                    <a:pt x="0" y="525779"/>
                  </a:lnTo>
                  <a:lnTo>
                    <a:pt x="0" y="368046"/>
                  </a:lnTo>
                  <a:lnTo>
                    <a:pt x="0" y="10515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262003" y="5367278"/>
            <a:ext cx="1558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 smtClean="0">
                <a:latin typeface="Carlito"/>
                <a:cs typeface="Carlito"/>
              </a:rPr>
              <a:t>T</a:t>
            </a:r>
            <a:r>
              <a:rPr lang="en-GB" sz="1800" spc="-80" dirty="0" smtClean="0">
                <a:latin typeface="Carlito"/>
                <a:cs typeface="Carlito"/>
              </a:rPr>
              <a:t>o learn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077200" y="5497007"/>
            <a:ext cx="2074545" cy="810180"/>
            <a:chOff x="8048243" y="5404103"/>
            <a:chExt cx="2074545" cy="627380"/>
          </a:xfrm>
        </p:grpSpPr>
        <p:sp>
          <p:nvSpPr>
            <p:cNvPr id="30" name="object 30"/>
            <p:cNvSpPr/>
            <p:nvPr/>
          </p:nvSpPr>
          <p:spPr>
            <a:xfrm>
              <a:off x="8054339" y="5410199"/>
              <a:ext cx="2062480" cy="615315"/>
            </a:xfrm>
            <a:custGeom>
              <a:avLst/>
              <a:gdLst/>
              <a:ahLst/>
              <a:cxnLst/>
              <a:rect l="l" t="t" r="r" b="b"/>
              <a:pathLst>
                <a:path w="2062479" h="615314">
                  <a:moveTo>
                    <a:pt x="1718309" y="486156"/>
                  </a:moveTo>
                  <a:lnTo>
                    <a:pt x="1202816" y="486156"/>
                  </a:lnTo>
                  <a:lnTo>
                    <a:pt x="2051430" y="614997"/>
                  </a:lnTo>
                  <a:lnTo>
                    <a:pt x="1718309" y="486156"/>
                  </a:lnTo>
                  <a:close/>
                </a:path>
                <a:path w="2062479" h="615314">
                  <a:moveTo>
                    <a:pt x="1980945" y="0"/>
                  </a:moveTo>
                  <a:lnTo>
                    <a:pt x="81025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5"/>
                  </a:lnTo>
                  <a:lnTo>
                    <a:pt x="0" y="405130"/>
                  </a:lnTo>
                  <a:lnTo>
                    <a:pt x="6373" y="436671"/>
                  </a:lnTo>
                  <a:lnTo>
                    <a:pt x="23748" y="462426"/>
                  </a:lnTo>
                  <a:lnTo>
                    <a:pt x="49506" y="479789"/>
                  </a:lnTo>
                  <a:lnTo>
                    <a:pt x="81025" y="486156"/>
                  </a:lnTo>
                  <a:lnTo>
                    <a:pt x="1980945" y="486156"/>
                  </a:lnTo>
                  <a:lnTo>
                    <a:pt x="2012465" y="479789"/>
                  </a:lnTo>
                  <a:lnTo>
                    <a:pt x="2038222" y="462426"/>
                  </a:lnTo>
                  <a:lnTo>
                    <a:pt x="2055598" y="436671"/>
                  </a:lnTo>
                  <a:lnTo>
                    <a:pt x="2061971" y="405130"/>
                  </a:lnTo>
                  <a:lnTo>
                    <a:pt x="2061971" y="81025"/>
                  </a:lnTo>
                  <a:lnTo>
                    <a:pt x="2055598" y="49506"/>
                  </a:lnTo>
                  <a:lnTo>
                    <a:pt x="2038223" y="23749"/>
                  </a:lnTo>
                  <a:lnTo>
                    <a:pt x="2012465" y="6373"/>
                  </a:lnTo>
                  <a:lnTo>
                    <a:pt x="198094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54339" y="5410199"/>
              <a:ext cx="2062480" cy="615315"/>
            </a:xfrm>
            <a:custGeom>
              <a:avLst/>
              <a:gdLst/>
              <a:ahLst/>
              <a:cxnLst/>
              <a:rect l="l" t="t" r="r" b="b"/>
              <a:pathLst>
                <a:path w="2062479" h="615314">
                  <a:moveTo>
                    <a:pt x="0" y="81025"/>
                  </a:moveTo>
                  <a:lnTo>
                    <a:pt x="6373" y="49506"/>
                  </a:lnTo>
                  <a:lnTo>
                    <a:pt x="23749" y="23748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1202816" y="0"/>
                  </a:lnTo>
                  <a:lnTo>
                    <a:pt x="1718309" y="0"/>
                  </a:lnTo>
                  <a:lnTo>
                    <a:pt x="1980945" y="0"/>
                  </a:lnTo>
                  <a:lnTo>
                    <a:pt x="2012465" y="6373"/>
                  </a:lnTo>
                  <a:lnTo>
                    <a:pt x="2038223" y="23749"/>
                  </a:lnTo>
                  <a:lnTo>
                    <a:pt x="2055598" y="49506"/>
                  </a:lnTo>
                  <a:lnTo>
                    <a:pt x="2061971" y="81025"/>
                  </a:lnTo>
                  <a:lnTo>
                    <a:pt x="2061971" y="283591"/>
                  </a:lnTo>
                  <a:lnTo>
                    <a:pt x="2061971" y="405130"/>
                  </a:lnTo>
                  <a:lnTo>
                    <a:pt x="2055598" y="436671"/>
                  </a:lnTo>
                  <a:lnTo>
                    <a:pt x="2038222" y="462426"/>
                  </a:lnTo>
                  <a:lnTo>
                    <a:pt x="2012465" y="479789"/>
                  </a:lnTo>
                  <a:lnTo>
                    <a:pt x="1980945" y="486156"/>
                  </a:lnTo>
                  <a:lnTo>
                    <a:pt x="1718309" y="486156"/>
                  </a:lnTo>
                  <a:lnTo>
                    <a:pt x="2051430" y="614997"/>
                  </a:lnTo>
                  <a:lnTo>
                    <a:pt x="1202816" y="486156"/>
                  </a:lnTo>
                  <a:lnTo>
                    <a:pt x="81025" y="486156"/>
                  </a:lnTo>
                  <a:lnTo>
                    <a:pt x="49506" y="479789"/>
                  </a:lnTo>
                  <a:lnTo>
                    <a:pt x="23748" y="462426"/>
                  </a:lnTo>
                  <a:lnTo>
                    <a:pt x="6373" y="436671"/>
                  </a:lnTo>
                  <a:lnTo>
                    <a:pt x="0" y="405130"/>
                  </a:lnTo>
                  <a:lnTo>
                    <a:pt x="0" y="283591"/>
                  </a:lnTo>
                  <a:lnTo>
                    <a:pt x="0" y="8102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246491" y="5547156"/>
            <a:ext cx="134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not be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hurt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216864" y="2215267"/>
            <a:ext cx="2489200" cy="1527810"/>
            <a:chOff x="4218432" y="1837944"/>
            <a:chExt cx="2489200" cy="1527810"/>
          </a:xfrm>
        </p:grpSpPr>
        <p:sp>
          <p:nvSpPr>
            <p:cNvPr id="34" name="object 34"/>
            <p:cNvSpPr/>
            <p:nvPr/>
          </p:nvSpPr>
          <p:spPr>
            <a:xfrm>
              <a:off x="4224528" y="1844040"/>
              <a:ext cx="2476500" cy="1515745"/>
            </a:xfrm>
            <a:custGeom>
              <a:avLst/>
              <a:gdLst/>
              <a:ahLst/>
              <a:cxnLst/>
              <a:rect l="l" t="t" r="r" b="b"/>
              <a:pathLst>
                <a:path w="2476500" h="1515745">
                  <a:moveTo>
                    <a:pt x="1213231" y="1171956"/>
                  </a:moveTo>
                  <a:lnTo>
                    <a:pt x="671830" y="1171956"/>
                  </a:lnTo>
                  <a:lnTo>
                    <a:pt x="0" y="1515490"/>
                  </a:lnTo>
                  <a:lnTo>
                    <a:pt x="1213231" y="1171956"/>
                  </a:lnTo>
                  <a:close/>
                </a:path>
                <a:path w="2476500" h="1515745">
                  <a:moveTo>
                    <a:pt x="2281174" y="0"/>
                  </a:moveTo>
                  <a:lnTo>
                    <a:pt x="506222" y="0"/>
                  </a:lnTo>
                  <a:lnTo>
                    <a:pt x="461452" y="5161"/>
                  </a:lnTo>
                  <a:lnTo>
                    <a:pt x="420345" y="19862"/>
                  </a:lnTo>
                  <a:lnTo>
                    <a:pt x="384077" y="42927"/>
                  </a:lnTo>
                  <a:lnTo>
                    <a:pt x="353823" y="73181"/>
                  </a:lnTo>
                  <a:lnTo>
                    <a:pt x="330758" y="109449"/>
                  </a:lnTo>
                  <a:lnTo>
                    <a:pt x="316057" y="150556"/>
                  </a:lnTo>
                  <a:lnTo>
                    <a:pt x="310896" y="195325"/>
                  </a:lnTo>
                  <a:lnTo>
                    <a:pt x="310896" y="976630"/>
                  </a:lnTo>
                  <a:lnTo>
                    <a:pt x="316057" y="1021399"/>
                  </a:lnTo>
                  <a:lnTo>
                    <a:pt x="330758" y="1062506"/>
                  </a:lnTo>
                  <a:lnTo>
                    <a:pt x="353823" y="1098774"/>
                  </a:lnTo>
                  <a:lnTo>
                    <a:pt x="384077" y="1129028"/>
                  </a:lnTo>
                  <a:lnTo>
                    <a:pt x="420345" y="1152093"/>
                  </a:lnTo>
                  <a:lnTo>
                    <a:pt x="461452" y="1166794"/>
                  </a:lnTo>
                  <a:lnTo>
                    <a:pt x="506222" y="1171956"/>
                  </a:lnTo>
                  <a:lnTo>
                    <a:pt x="2281174" y="1171956"/>
                  </a:lnTo>
                  <a:lnTo>
                    <a:pt x="2325943" y="1166794"/>
                  </a:lnTo>
                  <a:lnTo>
                    <a:pt x="2367050" y="1152093"/>
                  </a:lnTo>
                  <a:lnTo>
                    <a:pt x="2403318" y="1129028"/>
                  </a:lnTo>
                  <a:lnTo>
                    <a:pt x="2433572" y="1098774"/>
                  </a:lnTo>
                  <a:lnTo>
                    <a:pt x="2456637" y="1062506"/>
                  </a:lnTo>
                  <a:lnTo>
                    <a:pt x="2471338" y="1021399"/>
                  </a:lnTo>
                  <a:lnTo>
                    <a:pt x="2476500" y="976630"/>
                  </a:lnTo>
                  <a:lnTo>
                    <a:pt x="2476500" y="195325"/>
                  </a:lnTo>
                  <a:lnTo>
                    <a:pt x="2471338" y="150556"/>
                  </a:lnTo>
                  <a:lnTo>
                    <a:pt x="2456637" y="109449"/>
                  </a:lnTo>
                  <a:lnTo>
                    <a:pt x="2433572" y="73181"/>
                  </a:lnTo>
                  <a:lnTo>
                    <a:pt x="2403318" y="42927"/>
                  </a:lnTo>
                  <a:lnTo>
                    <a:pt x="2367050" y="19862"/>
                  </a:lnTo>
                  <a:lnTo>
                    <a:pt x="2325943" y="5161"/>
                  </a:lnTo>
                  <a:lnTo>
                    <a:pt x="228117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24528" y="1844040"/>
              <a:ext cx="2476500" cy="1515745"/>
            </a:xfrm>
            <a:custGeom>
              <a:avLst/>
              <a:gdLst/>
              <a:ahLst/>
              <a:cxnLst/>
              <a:rect l="l" t="t" r="r" b="b"/>
              <a:pathLst>
                <a:path w="2476500" h="1515745">
                  <a:moveTo>
                    <a:pt x="310896" y="195325"/>
                  </a:moveTo>
                  <a:lnTo>
                    <a:pt x="316057" y="150556"/>
                  </a:lnTo>
                  <a:lnTo>
                    <a:pt x="330758" y="109449"/>
                  </a:lnTo>
                  <a:lnTo>
                    <a:pt x="353823" y="73181"/>
                  </a:lnTo>
                  <a:lnTo>
                    <a:pt x="384077" y="42927"/>
                  </a:lnTo>
                  <a:lnTo>
                    <a:pt x="420345" y="19862"/>
                  </a:lnTo>
                  <a:lnTo>
                    <a:pt x="461452" y="5161"/>
                  </a:lnTo>
                  <a:lnTo>
                    <a:pt x="506222" y="0"/>
                  </a:lnTo>
                  <a:lnTo>
                    <a:pt x="671830" y="0"/>
                  </a:lnTo>
                  <a:lnTo>
                    <a:pt x="1213231" y="0"/>
                  </a:lnTo>
                  <a:lnTo>
                    <a:pt x="2281174" y="0"/>
                  </a:lnTo>
                  <a:lnTo>
                    <a:pt x="2325943" y="5161"/>
                  </a:lnTo>
                  <a:lnTo>
                    <a:pt x="2367050" y="19862"/>
                  </a:lnTo>
                  <a:lnTo>
                    <a:pt x="2403318" y="42927"/>
                  </a:lnTo>
                  <a:lnTo>
                    <a:pt x="2433572" y="73181"/>
                  </a:lnTo>
                  <a:lnTo>
                    <a:pt x="2456637" y="109449"/>
                  </a:lnTo>
                  <a:lnTo>
                    <a:pt x="2471338" y="150556"/>
                  </a:lnTo>
                  <a:lnTo>
                    <a:pt x="2476500" y="195325"/>
                  </a:lnTo>
                  <a:lnTo>
                    <a:pt x="2476500" y="683640"/>
                  </a:lnTo>
                  <a:lnTo>
                    <a:pt x="2476500" y="976630"/>
                  </a:lnTo>
                  <a:lnTo>
                    <a:pt x="2471338" y="1021399"/>
                  </a:lnTo>
                  <a:lnTo>
                    <a:pt x="2456637" y="1062506"/>
                  </a:lnTo>
                  <a:lnTo>
                    <a:pt x="2433572" y="1098774"/>
                  </a:lnTo>
                  <a:lnTo>
                    <a:pt x="2403318" y="1129028"/>
                  </a:lnTo>
                  <a:lnTo>
                    <a:pt x="2367050" y="1152093"/>
                  </a:lnTo>
                  <a:lnTo>
                    <a:pt x="2325943" y="1166794"/>
                  </a:lnTo>
                  <a:lnTo>
                    <a:pt x="2281174" y="1171956"/>
                  </a:lnTo>
                  <a:lnTo>
                    <a:pt x="1213231" y="1171956"/>
                  </a:lnTo>
                  <a:lnTo>
                    <a:pt x="0" y="1515490"/>
                  </a:lnTo>
                  <a:lnTo>
                    <a:pt x="671830" y="1171956"/>
                  </a:lnTo>
                  <a:lnTo>
                    <a:pt x="506222" y="1171956"/>
                  </a:lnTo>
                  <a:lnTo>
                    <a:pt x="461452" y="1166794"/>
                  </a:lnTo>
                  <a:lnTo>
                    <a:pt x="420345" y="1152093"/>
                  </a:lnTo>
                  <a:lnTo>
                    <a:pt x="384077" y="1129028"/>
                  </a:lnTo>
                  <a:lnTo>
                    <a:pt x="353823" y="1098774"/>
                  </a:lnTo>
                  <a:lnTo>
                    <a:pt x="330758" y="1062506"/>
                  </a:lnTo>
                  <a:lnTo>
                    <a:pt x="316057" y="1021399"/>
                  </a:lnTo>
                  <a:lnTo>
                    <a:pt x="310896" y="976630"/>
                  </a:lnTo>
                  <a:lnTo>
                    <a:pt x="310896" y="683640"/>
                  </a:lnTo>
                  <a:lnTo>
                    <a:pt x="310896" y="195325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856395" y="2351293"/>
            <a:ext cx="156146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rlito"/>
                <a:cs typeface="Carlito"/>
              </a:rPr>
              <a:t>To </a:t>
            </a:r>
            <a:r>
              <a:rPr lang="en-GB" sz="1800" spc="-10" dirty="0" smtClean="0">
                <a:latin typeface="Carlito"/>
                <a:cs typeface="Carlito"/>
              </a:rPr>
              <a:t>look forward to coming to school</a:t>
            </a:r>
            <a:endParaRPr sz="1800" dirty="0">
              <a:latin typeface="Carlito"/>
              <a:cs typeface="Carlit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34" y="1833498"/>
            <a:ext cx="3379828" cy="4633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1470" y="308228"/>
            <a:ext cx="39077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</a:t>
            </a:r>
            <a:r>
              <a:rPr spc="-10" dirty="0"/>
              <a:t>is</a:t>
            </a:r>
            <a:r>
              <a:rPr spc="-65" dirty="0"/>
              <a:t> </a:t>
            </a:r>
            <a:r>
              <a:rPr spc="-5" dirty="0"/>
              <a:t>bullying?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59190" y="920685"/>
            <a:ext cx="2567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children</a:t>
            </a:r>
            <a:r>
              <a:rPr sz="2800" spc="-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said: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45279" y="5282184"/>
            <a:ext cx="2161540" cy="1247140"/>
            <a:chOff x="4145279" y="5282184"/>
            <a:chExt cx="2161540" cy="1247140"/>
          </a:xfrm>
        </p:grpSpPr>
        <p:sp>
          <p:nvSpPr>
            <p:cNvPr id="6" name="object 6"/>
            <p:cNvSpPr/>
            <p:nvPr/>
          </p:nvSpPr>
          <p:spPr>
            <a:xfrm>
              <a:off x="4151375" y="5288280"/>
              <a:ext cx="2148840" cy="1235075"/>
            </a:xfrm>
            <a:custGeom>
              <a:avLst/>
              <a:gdLst/>
              <a:ahLst/>
              <a:cxnLst/>
              <a:rect l="l" t="t" r="r" b="b"/>
              <a:pathLst>
                <a:path w="2148840" h="1235075">
                  <a:moveTo>
                    <a:pt x="895350" y="815340"/>
                  </a:moveTo>
                  <a:lnTo>
                    <a:pt x="358139" y="815340"/>
                  </a:lnTo>
                  <a:lnTo>
                    <a:pt x="169163" y="1234681"/>
                  </a:lnTo>
                  <a:lnTo>
                    <a:pt x="895350" y="815340"/>
                  </a:lnTo>
                  <a:close/>
                </a:path>
                <a:path w="2148840" h="1235075">
                  <a:moveTo>
                    <a:pt x="2012950" y="0"/>
                  </a:moveTo>
                  <a:lnTo>
                    <a:pt x="135889" y="0"/>
                  </a:lnTo>
                  <a:lnTo>
                    <a:pt x="92935" y="6927"/>
                  </a:lnTo>
                  <a:lnTo>
                    <a:pt x="55632" y="26216"/>
                  </a:lnTo>
                  <a:lnTo>
                    <a:pt x="26216" y="55632"/>
                  </a:lnTo>
                  <a:lnTo>
                    <a:pt x="6927" y="92935"/>
                  </a:lnTo>
                  <a:lnTo>
                    <a:pt x="0" y="135890"/>
                  </a:lnTo>
                  <a:lnTo>
                    <a:pt x="0" y="679450"/>
                  </a:lnTo>
                  <a:lnTo>
                    <a:pt x="6927" y="722399"/>
                  </a:lnTo>
                  <a:lnTo>
                    <a:pt x="26216" y="759702"/>
                  </a:lnTo>
                  <a:lnTo>
                    <a:pt x="55632" y="789119"/>
                  </a:lnTo>
                  <a:lnTo>
                    <a:pt x="92935" y="808411"/>
                  </a:lnTo>
                  <a:lnTo>
                    <a:pt x="135889" y="815340"/>
                  </a:lnTo>
                  <a:lnTo>
                    <a:pt x="2012950" y="815340"/>
                  </a:lnTo>
                  <a:lnTo>
                    <a:pt x="2055904" y="808411"/>
                  </a:lnTo>
                  <a:lnTo>
                    <a:pt x="2093207" y="789119"/>
                  </a:lnTo>
                  <a:lnTo>
                    <a:pt x="2122623" y="759702"/>
                  </a:lnTo>
                  <a:lnTo>
                    <a:pt x="2141912" y="722399"/>
                  </a:lnTo>
                  <a:lnTo>
                    <a:pt x="2148840" y="679450"/>
                  </a:lnTo>
                  <a:lnTo>
                    <a:pt x="2148840" y="135890"/>
                  </a:lnTo>
                  <a:lnTo>
                    <a:pt x="2141912" y="92935"/>
                  </a:lnTo>
                  <a:lnTo>
                    <a:pt x="2122623" y="55632"/>
                  </a:lnTo>
                  <a:lnTo>
                    <a:pt x="2093207" y="26216"/>
                  </a:lnTo>
                  <a:lnTo>
                    <a:pt x="2055904" y="6927"/>
                  </a:lnTo>
                  <a:lnTo>
                    <a:pt x="201295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51375" y="5288280"/>
              <a:ext cx="2148840" cy="1235075"/>
            </a:xfrm>
            <a:custGeom>
              <a:avLst/>
              <a:gdLst/>
              <a:ahLst/>
              <a:cxnLst/>
              <a:rect l="l" t="t" r="r" b="b"/>
              <a:pathLst>
                <a:path w="2148840" h="1235075">
                  <a:moveTo>
                    <a:pt x="0" y="135890"/>
                  </a:moveTo>
                  <a:lnTo>
                    <a:pt x="6927" y="92935"/>
                  </a:lnTo>
                  <a:lnTo>
                    <a:pt x="26216" y="55632"/>
                  </a:lnTo>
                  <a:lnTo>
                    <a:pt x="55632" y="26216"/>
                  </a:lnTo>
                  <a:lnTo>
                    <a:pt x="92935" y="6927"/>
                  </a:lnTo>
                  <a:lnTo>
                    <a:pt x="135889" y="0"/>
                  </a:lnTo>
                  <a:lnTo>
                    <a:pt x="358139" y="0"/>
                  </a:lnTo>
                  <a:lnTo>
                    <a:pt x="895350" y="0"/>
                  </a:lnTo>
                  <a:lnTo>
                    <a:pt x="2012950" y="0"/>
                  </a:lnTo>
                  <a:lnTo>
                    <a:pt x="2055904" y="6927"/>
                  </a:lnTo>
                  <a:lnTo>
                    <a:pt x="2093207" y="26216"/>
                  </a:lnTo>
                  <a:lnTo>
                    <a:pt x="2122623" y="55632"/>
                  </a:lnTo>
                  <a:lnTo>
                    <a:pt x="2141912" y="92935"/>
                  </a:lnTo>
                  <a:lnTo>
                    <a:pt x="2148840" y="135890"/>
                  </a:lnTo>
                  <a:lnTo>
                    <a:pt x="2148840" y="475615"/>
                  </a:lnTo>
                  <a:lnTo>
                    <a:pt x="2148840" y="679450"/>
                  </a:lnTo>
                  <a:lnTo>
                    <a:pt x="2141912" y="722399"/>
                  </a:lnTo>
                  <a:lnTo>
                    <a:pt x="2122623" y="759702"/>
                  </a:lnTo>
                  <a:lnTo>
                    <a:pt x="2093207" y="789119"/>
                  </a:lnTo>
                  <a:lnTo>
                    <a:pt x="2055904" y="808411"/>
                  </a:lnTo>
                  <a:lnTo>
                    <a:pt x="2012950" y="815340"/>
                  </a:lnTo>
                  <a:lnTo>
                    <a:pt x="895350" y="815340"/>
                  </a:lnTo>
                  <a:lnTo>
                    <a:pt x="169163" y="1234681"/>
                  </a:lnTo>
                  <a:lnTo>
                    <a:pt x="358139" y="815340"/>
                  </a:lnTo>
                  <a:lnTo>
                    <a:pt x="135889" y="815340"/>
                  </a:lnTo>
                  <a:lnTo>
                    <a:pt x="92935" y="808411"/>
                  </a:lnTo>
                  <a:lnTo>
                    <a:pt x="55632" y="789119"/>
                  </a:lnTo>
                  <a:lnTo>
                    <a:pt x="26216" y="759702"/>
                  </a:lnTo>
                  <a:lnTo>
                    <a:pt x="6927" y="722399"/>
                  </a:lnTo>
                  <a:lnTo>
                    <a:pt x="0" y="679450"/>
                  </a:lnTo>
                  <a:lnTo>
                    <a:pt x="0" y="475615"/>
                  </a:lnTo>
                  <a:lnTo>
                    <a:pt x="0" y="13589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60307" y="5389270"/>
            <a:ext cx="20946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pc="-5" dirty="0" smtClean="0">
                <a:latin typeface="Carlito"/>
                <a:cs typeface="Carlito"/>
              </a:rPr>
              <a:t>Picking on someone on purpose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634728" y="987552"/>
            <a:ext cx="2329180" cy="1181735"/>
            <a:chOff x="9634728" y="987552"/>
            <a:chExt cx="2329180" cy="1181735"/>
          </a:xfrm>
        </p:grpSpPr>
        <p:sp>
          <p:nvSpPr>
            <p:cNvPr id="10" name="object 10"/>
            <p:cNvSpPr/>
            <p:nvPr/>
          </p:nvSpPr>
          <p:spPr>
            <a:xfrm>
              <a:off x="9640824" y="993648"/>
              <a:ext cx="2316480" cy="1169670"/>
            </a:xfrm>
            <a:custGeom>
              <a:avLst/>
              <a:gdLst/>
              <a:ahLst/>
              <a:cxnLst/>
              <a:rect l="l" t="t" r="r" b="b"/>
              <a:pathLst>
                <a:path w="2316479" h="1169670">
                  <a:moveTo>
                    <a:pt x="1930400" y="690372"/>
                  </a:moveTo>
                  <a:lnTo>
                    <a:pt x="1351279" y="690372"/>
                  </a:lnTo>
                  <a:lnTo>
                    <a:pt x="2065147" y="1169542"/>
                  </a:lnTo>
                  <a:lnTo>
                    <a:pt x="1930400" y="690372"/>
                  </a:lnTo>
                  <a:close/>
                </a:path>
                <a:path w="2316479" h="1169670">
                  <a:moveTo>
                    <a:pt x="2201418" y="0"/>
                  </a:moveTo>
                  <a:lnTo>
                    <a:pt x="115061" y="0"/>
                  </a:lnTo>
                  <a:lnTo>
                    <a:pt x="70294" y="9048"/>
                  </a:lnTo>
                  <a:lnTo>
                    <a:pt x="33718" y="33718"/>
                  </a:lnTo>
                  <a:lnTo>
                    <a:pt x="9048" y="70294"/>
                  </a:lnTo>
                  <a:lnTo>
                    <a:pt x="0" y="115062"/>
                  </a:lnTo>
                  <a:lnTo>
                    <a:pt x="0" y="575310"/>
                  </a:lnTo>
                  <a:lnTo>
                    <a:pt x="9048" y="620077"/>
                  </a:lnTo>
                  <a:lnTo>
                    <a:pt x="33718" y="656653"/>
                  </a:lnTo>
                  <a:lnTo>
                    <a:pt x="70294" y="681323"/>
                  </a:lnTo>
                  <a:lnTo>
                    <a:pt x="115061" y="690372"/>
                  </a:lnTo>
                  <a:lnTo>
                    <a:pt x="2201418" y="690372"/>
                  </a:lnTo>
                  <a:lnTo>
                    <a:pt x="2246185" y="681323"/>
                  </a:lnTo>
                  <a:lnTo>
                    <a:pt x="2282761" y="656653"/>
                  </a:lnTo>
                  <a:lnTo>
                    <a:pt x="2307431" y="620077"/>
                  </a:lnTo>
                  <a:lnTo>
                    <a:pt x="2316479" y="575310"/>
                  </a:lnTo>
                  <a:lnTo>
                    <a:pt x="2316479" y="115062"/>
                  </a:lnTo>
                  <a:lnTo>
                    <a:pt x="2307431" y="70294"/>
                  </a:lnTo>
                  <a:lnTo>
                    <a:pt x="2282761" y="33718"/>
                  </a:lnTo>
                  <a:lnTo>
                    <a:pt x="2246185" y="9048"/>
                  </a:lnTo>
                  <a:lnTo>
                    <a:pt x="220141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40824" y="993648"/>
              <a:ext cx="2316480" cy="1169670"/>
            </a:xfrm>
            <a:custGeom>
              <a:avLst/>
              <a:gdLst/>
              <a:ahLst/>
              <a:cxnLst/>
              <a:rect l="l" t="t" r="r" b="b"/>
              <a:pathLst>
                <a:path w="2316479" h="1169670">
                  <a:moveTo>
                    <a:pt x="0" y="115062"/>
                  </a:moveTo>
                  <a:lnTo>
                    <a:pt x="9048" y="70294"/>
                  </a:lnTo>
                  <a:lnTo>
                    <a:pt x="33718" y="33718"/>
                  </a:lnTo>
                  <a:lnTo>
                    <a:pt x="70294" y="9048"/>
                  </a:lnTo>
                  <a:lnTo>
                    <a:pt x="115061" y="0"/>
                  </a:lnTo>
                  <a:lnTo>
                    <a:pt x="1351279" y="0"/>
                  </a:lnTo>
                  <a:lnTo>
                    <a:pt x="1930400" y="0"/>
                  </a:lnTo>
                  <a:lnTo>
                    <a:pt x="2201418" y="0"/>
                  </a:lnTo>
                  <a:lnTo>
                    <a:pt x="2246185" y="9048"/>
                  </a:lnTo>
                  <a:lnTo>
                    <a:pt x="2282761" y="33718"/>
                  </a:lnTo>
                  <a:lnTo>
                    <a:pt x="2307431" y="70294"/>
                  </a:lnTo>
                  <a:lnTo>
                    <a:pt x="2316479" y="115062"/>
                  </a:lnTo>
                  <a:lnTo>
                    <a:pt x="2316479" y="402716"/>
                  </a:lnTo>
                  <a:lnTo>
                    <a:pt x="2316479" y="575310"/>
                  </a:lnTo>
                  <a:lnTo>
                    <a:pt x="2307431" y="620077"/>
                  </a:lnTo>
                  <a:lnTo>
                    <a:pt x="2282761" y="656653"/>
                  </a:lnTo>
                  <a:lnTo>
                    <a:pt x="2246185" y="681323"/>
                  </a:lnTo>
                  <a:lnTo>
                    <a:pt x="2201418" y="690372"/>
                  </a:lnTo>
                  <a:lnTo>
                    <a:pt x="1930400" y="690372"/>
                  </a:lnTo>
                  <a:lnTo>
                    <a:pt x="2065147" y="1169542"/>
                  </a:lnTo>
                  <a:lnTo>
                    <a:pt x="1351279" y="690372"/>
                  </a:lnTo>
                  <a:lnTo>
                    <a:pt x="115061" y="690372"/>
                  </a:lnTo>
                  <a:lnTo>
                    <a:pt x="70294" y="681323"/>
                  </a:lnTo>
                  <a:lnTo>
                    <a:pt x="33718" y="656653"/>
                  </a:lnTo>
                  <a:lnTo>
                    <a:pt x="9048" y="620077"/>
                  </a:lnTo>
                  <a:lnTo>
                    <a:pt x="0" y="575310"/>
                  </a:lnTo>
                  <a:lnTo>
                    <a:pt x="0" y="402716"/>
                  </a:lnTo>
                  <a:lnTo>
                    <a:pt x="0" y="115062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993247" y="1055623"/>
            <a:ext cx="1508633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Being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hurtful  </a:t>
            </a:r>
            <a:r>
              <a:rPr sz="1800" spc="-10" dirty="0">
                <a:latin typeface="Carlito"/>
                <a:cs typeface="Carlito"/>
              </a:rPr>
              <a:t>online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564626" y="4170934"/>
            <a:ext cx="2623820" cy="1062990"/>
            <a:chOff x="8564626" y="4170934"/>
            <a:chExt cx="2623820" cy="1062990"/>
          </a:xfrm>
        </p:grpSpPr>
        <p:sp>
          <p:nvSpPr>
            <p:cNvPr id="14" name="object 14"/>
            <p:cNvSpPr/>
            <p:nvPr/>
          </p:nvSpPr>
          <p:spPr>
            <a:xfrm>
              <a:off x="8570976" y="4177284"/>
              <a:ext cx="2611120" cy="1050290"/>
            </a:xfrm>
            <a:custGeom>
              <a:avLst/>
              <a:gdLst/>
              <a:ahLst/>
              <a:cxnLst/>
              <a:rect l="l" t="t" r="r" b="b"/>
              <a:pathLst>
                <a:path w="2611120" h="1050289">
                  <a:moveTo>
                    <a:pt x="2175509" y="755904"/>
                  </a:moveTo>
                  <a:lnTo>
                    <a:pt x="1522856" y="755904"/>
                  </a:lnTo>
                  <a:lnTo>
                    <a:pt x="2596515" y="1050036"/>
                  </a:lnTo>
                  <a:lnTo>
                    <a:pt x="2175509" y="755904"/>
                  </a:lnTo>
                  <a:close/>
                </a:path>
                <a:path w="2611120" h="1050289">
                  <a:moveTo>
                    <a:pt x="2484628" y="0"/>
                  </a:moveTo>
                  <a:lnTo>
                    <a:pt x="125983" y="0"/>
                  </a:lnTo>
                  <a:lnTo>
                    <a:pt x="76938" y="9898"/>
                  </a:lnTo>
                  <a:lnTo>
                    <a:pt x="36893" y="36893"/>
                  </a:lnTo>
                  <a:lnTo>
                    <a:pt x="9898" y="76938"/>
                  </a:lnTo>
                  <a:lnTo>
                    <a:pt x="0" y="125984"/>
                  </a:lnTo>
                  <a:lnTo>
                    <a:pt x="0" y="629920"/>
                  </a:lnTo>
                  <a:lnTo>
                    <a:pt x="9898" y="678965"/>
                  </a:lnTo>
                  <a:lnTo>
                    <a:pt x="36893" y="719010"/>
                  </a:lnTo>
                  <a:lnTo>
                    <a:pt x="76938" y="746005"/>
                  </a:lnTo>
                  <a:lnTo>
                    <a:pt x="125983" y="755904"/>
                  </a:lnTo>
                  <a:lnTo>
                    <a:pt x="2484628" y="755904"/>
                  </a:lnTo>
                  <a:lnTo>
                    <a:pt x="2533673" y="746005"/>
                  </a:lnTo>
                  <a:lnTo>
                    <a:pt x="2573718" y="719010"/>
                  </a:lnTo>
                  <a:lnTo>
                    <a:pt x="2600713" y="678965"/>
                  </a:lnTo>
                  <a:lnTo>
                    <a:pt x="2610612" y="629920"/>
                  </a:lnTo>
                  <a:lnTo>
                    <a:pt x="2610612" y="125984"/>
                  </a:lnTo>
                  <a:lnTo>
                    <a:pt x="2600713" y="76938"/>
                  </a:lnTo>
                  <a:lnTo>
                    <a:pt x="2573718" y="36893"/>
                  </a:lnTo>
                  <a:lnTo>
                    <a:pt x="2533673" y="9898"/>
                  </a:lnTo>
                  <a:lnTo>
                    <a:pt x="248462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70976" y="4177284"/>
              <a:ext cx="2611120" cy="1050290"/>
            </a:xfrm>
            <a:custGeom>
              <a:avLst/>
              <a:gdLst/>
              <a:ahLst/>
              <a:cxnLst/>
              <a:rect l="l" t="t" r="r" b="b"/>
              <a:pathLst>
                <a:path w="2611120" h="1050289">
                  <a:moveTo>
                    <a:pt x="0" y="125984"/>
                  </a:moveTo>
                  <a:lnTo>
                    <a:pt x="9898" y="76938"/>
                  </a:lnTo>
                  <a:lnTo>
                    <a:pt x="36893" y="36893"/>
                  </a:lnTo>
                  <a:lnTo>
                    <a:pt x="76938" y="9898"/>
                  </a:lnTo>
                  <a:lnTo>
                    <a:pt x="125983" y="0"/>
                  </a:lnTo>
                  <a:lnTo>
                    <a:pt x="1522856" y="0"/>
                  </a:lnTo>
                  <a:lnTo>
                    <a:pt x="2175509" y="0"/>
                  </a:lnTo>
                  <a:lnTo>
                    <a:pt x="2484628" y="0"/>
                  </a:lnTo>
                  <a:lnTo>
                    <a:pt x="2533673" y="9898"/>
                  </a:lnTo>
                  <a:lnTo>
                    <a:pt x="2573718" y="36893"/>
                  </a:lnTo>
                  <a:lnTo>
                    <a:pt x="2600713" y="76938"/>
                  </a:lnTo>
                  <a:lnTo>
                    <a:pt x="2610612" y="125984"/>
                  </a:lnTo>
                  <a:lnTo>
                    <a:pt x="2610612" y="440944"/>
                  </a:lnTo>
                  <a:lnTo>
                    <a:pt x="2610612" y="629920"/>
                  </a:lnTo>
                  <a:lnTo>
                    <a:pt x="2600713" y="678965"/>
                  </a:lnTo>
                  <a:lnTo>
                    <a:pt x="2573718" y="719010"/>
                  </a:lnTo>
                  <a:lnTo>
                    <a:pt x="2533673" y="746005"/>
                  </a:lnTo>
                  <a:lnTo>
                    <a:pt x="2484628" y="755904"/>
                  </a:lnTo>
                  <a:lnTo>
                    <a:pt x="2175509" y="755904"/>
                  </a:lnTo>
                  <a:lnTo>
                    <a:pt x="2596515" y="1050036"/>
                  </a:lnTo>
                  <a:lnTo>
                    <a:pt x="1522856" y="755904"/>
                  </a:lnTo>
                  <a:lnTo>
                    <a:pt x="125983" y="755904"/>
                  </a:lnTo>
                  <a:lnTo>
                    <a:pt x="76938" y="746005"/>
                  </a:lnTo>
                  <a:lnTo>
                    <a:pt x="36893" y="719010"/>
                  </a:lnTo>
                  <a:lnTo>
                    <a:pt x="9898" y="678965"/>
                  </a:lnTo>
                  <a:lnTo>
                    <a:pt x="0" y="629920"/>
                  </a:lnTo>
                  <a:lnTo>
                    <a:pt x="0" y="440944"/>
                  </a:lnTo>
                  <a:lnTo>
                    <a:pt x="0" y="12598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722614" y="4262373"/>
            <a:ext cx="245948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1800" spc="-10" dirty="0" smtClean="0">
                <a:latin typeface="Carlito"/>
                <a:cs typeface="Carlito"/>
              </a:rPr>
              <a:t>When someone says stop and you don’t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02835" y="3712464"/>
            <a:ext cx="3214370" cy="1158240"/>
            <a:chOff x="4402835" y="3712464"/>
            <a:chExt cx="3214370" cy="1158240"/>
          </a:xfrm>
        </p:grpSpPr>
        <p:sp>
          <p:nvSpPr>
            <p:cNvPr id="18" name="object 18"/>
            <p:cNvSpPr/>
            <p:nvPr/>
          </p:nvSpPr>
          <p:spPr>
            <a:xfrm>
              <a:off x="4408931" y="3718560"/>
              <a:ext cx="3202305" cy="1146175"/>
            </a:xfrm>
            <a:custGeom>
              <a:avLst/>
              <a:gdLst/>
              <a:ahLst/>
              <a:cxnLst/>
              <a:rect l="l" t="t" r="r" b="b"/>
              <a:pathLst>
                <a:path w="3202304" h="1146175">
                  <a:moveTo>
                    <a:pt x="1334134" y="736091"/>
                  </a:moveTo>
                  <a:lnTo>
                    <a:pt x="533653" y="736091"/>
                  </a:lnTo>
                  <a:lnTo>
                    <a:pt x="153669" y="1145666"/>
                  </a:lnTo>
                  <a:lnTo>
                    <a:pt x="1334134" y="736091"/>
                  </a:lnTo>
                  <a:close/>
                </a:path>
                <a:path w="3202304" h="1146175">
                  <a:moveTo>
                    <a:pt x="3079241" y="0"/>
                  </a:moveTo>
                  <a:lnTo>
                    <a:pt x="122681" y="0"/>
                  </a:lnTo>
                  <a:lnTo>
                    <a:pt x="74902" y="9650"/>
                  </a:lnTo>
                  <a:lnTo>
                    <a:pt x="35909" y="35956"/>
                  </a:lnTo>
                  <a:lnTo>
                    <a:pt x="9632" y="74955"/>
                  </a:lnTo>
                  <a:lnTo>
                    <a:pt x="0" y="122681"/>
                  </a:lnTo>
                  <a:lnTo>
                    <a:pt x="0" y="613409"/>
                  </a:lnTo>
                  <a:lnTo>
                    <a:pt x="9632" y="661136"/>
                  </a:lnTo>
                  <a:lnTo>
                    <a:pt x="35909" y="700135"/>
                  </a:lnTo>
                  <a:lnTo>
                    <a:pt x="74902" y="726441"/>
                  </a:lnTo>
                  <a:lnTo>
                    <a:pt x="122681" y="736091"/>
                  </a:lnTo>
                  <a:lnTo>
                    <a:pt x="3079241" y="736091"/>
                  </a:lnTo>
                  <a:lnTo>
                    <a:pt x="3126968" y="726441"/>
                  </a:lnTo>
                  <a:lnTo>
                    <a:pt x="3165967" y="700135"/>
                  </a:lnTo>
                  <a:lnTo>
                    <a:pt x="3192273" y="661136"/>
                  </a:lnTo>
                  <a:lnTo>
                    <a:pt x="3201923" y="613409"/>
                  </a:lnTo>
                  <a:lnTo>
                    <a:pt x="3201923" y="122681"/>
                  </a:lnTo>
                  <a:lnTo>
                    <a:pt x="3192273" y="74955"/>
                  </a:lnTo>
                  <a:lnTo>
                    <a:pt x="3165967" y="35956"/>
                  </a:lnTo>
                  <a:lnTo>
                    <a:pt x="3126968" y="9650"/>
                  </a:lnTo>
                  <a:lnTo>
                    <a:pt x="307924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08931" y="3718560"/>
              <a:ext cx="3202305" cy="1146175"/>
            </a:xfrm>
            <a:custGeom>
              <a:avLst/>
              <a:gdLst/>
              <a:ahLst/>
              <a:cxnLst/>
              <a:rect l="l" t="t" r="r" b="b"/>
              <a:pathLst>
                <a:path w="3202304" h="1146175">
                  <a:moveTo>
                    <a:pt x="0" y="122681"/>
                  </a:moveTo>
                  <a:lnTo>
                    <a:pt x="9632" y="74955"/>
                  </a:lnTo>
                  <a:lnTo>
                    <a:pt x="35909" y="35956"/>
                  </a:lnTo>
                  <a:lnTo>
                    <a:pt x="74902" y="9650"/>
                  </a:lnTo>
                  <a:lnTo>
                    <a:pt x="122681" y="0"/>
                  </a:lnTo>
                  <a:lnTo>
                    <a:pt x="533653" y="0"/>
                  </a:lnTo>
                  <a:lnTo>
                    <a:pt x="1334134" y="0"/>
                  </a:lnTo>
                  <a:lnTo>
                    <a:pt x="3079241" y="0"/>
                  </a:lnTo>
                  <a:lnTo>
                    <a:pt x="3126968" y="9650"/>
                  </a:lnTo>
                  <a:lnTo>
                    <a:pt x="3165967" y="35956"/>
                  </a:lnTo>
                  <a:lnTo>
                    <a:pt x="3192273" y="74955"/>
                  </a:lnTo>
                  <a:lnTo>
                    <a:pt x="3201923" y="122681"/>
                  </a:lnTo>
                  <a:lnTo>
                    <a:pt x="3201923" y="429387"/>
                  </a:lnTo>
                  <a:lnTo>
                    <a:pt x="3201923" y="613409"/>
                  </a:lnTo>
                  <a:lnTo>
                    <a:pt x="3192273" y="661136"/>
                  </a:lnTo>
                  <a:lnTo>
                    <a:pt x="3165967" y="700135"/>
                  </a:lnTo>
                  <a:lnTo>
                    <a:pt x="3126968" y="726441"/>
                  </a:lnTo>
                  <a:lnTo>
                    <a:pt x="3079241" y="736091"/>
                  </a:lnTo>
                  <a:lnTo>
                    <a:pt x="1334134" y="736091"/>
                  </a:lnTo>
                  <a:lnTo>
                    <a:pt x="153669" y="1145666"/>
                  </a:lnTo>
                  <a:lnTo>
                    <a:pt x="533653" y="736091"/>
                  </a:lnTo>
                  <a:lnTo>
                    <a:pt x="122681" y="736091"/>
                  </a:lnTo>
                  <a:lnTo>
                    <a:pt x="74902" y="726441"/>
                  </a:lnTo>
                  <a:lnTo>
                    <a:pt x="35909" y="700135"/>
                  </a:lnTo>
                  <a:lnTo>
                    <a:pt x="9632" y="661136"/>
                  </a:lnTo>
                  <a:lnTo>
                    <a:pt x="0" y="613409"/>
                  </a:lnTo>
                  <a:lnTo>
                    <a:pt x="0" y="429387"/>
                  </a:lnTo>
                  <a:lnTo>
                    <a:pt x="0" y="12268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592192" y="3790950"/>
            <a:ext cx="2421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Something done </a:t>
            </a:r>
            <a:r>
              <a:rPr sz="1800" spc="-10" dirty="0">
                <a:latin typeface="Carlito"/>
                <a:cs typeface="Carlito"/>
              </a:rPr>
              <a:t>over </a:t>
            </a:r>
            <a:r>
              <a:rPr sz="1800" dirty="0">
                <a:latin typeface="Carlito"/>
                <a:cs typeface="Carlito"/>
              </a:rPr>
              <a:t>and  </a:t>
            </a:r>
            <a:r>
              <a:rPr sz="1800" spc="-10" dirty="0">
                <a:latin typeface="Carlito"/>
                <a:cs typeface="Carlito"/>
              </a:rPr>
              <a:t>over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again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01611" y="1950720"/>
            <a:ext cx="2766060" cy="1323340"/>
            <a:chOff x="6801611" y="1950720"/>
            <a:chExt cx="2766060" cy="1323340"/>
          </a:xfrm>
        </p:grpSpPr>
        <p:sp>
          <p:nvSpPr>
            <p:cNvPr id="22" name="object 22"/>
            <p:cNvSpPr/>
            <p:nvPr/>
          </p:nvSpPr>
          <p:spPr>
            <a:xfrm>
              <a:off x="6807707" y="1956816"/>
              <a:ext cx="2753995" cy="1311275"/>
            </a:xfrm>
            <a:custGeom>
              <a:avLst/>
              <a:gdLst/>
              <a:ahLst/>
              <a:cxnLst/>
              <a:rect l="l" t="t" r="r" b="b"/>
              <a:pathLst>
                <a:path w="2753995" h="1311275">
                  <a:moveTo>
                    <a:pt x="1147445" y="865632"/>
                  </a:moveTo>
                  <a:lnTo>
                    <a:pt x="458977" y="865632"/>
                  </a:lnTo>
                  <a:lnTo>
                    <a:pt x="216789" y="1310894"/>
                  </a:lnTo>
                  <a:lnTo>
                    <a:pt x="1147445" y="865632"/>
                  </a:lnTo>
                  <a:close/>
                </a:path>
                <a:path w="2753995" h="1311275">
                  <a:moveTo>
                    <a:pt x="2609596" y="0"/>
                  </a:moveTo>
                  <a:lnTo>
                    <a:pt x="144272" y="0"/>
                  </a:lnTo>
                  <a:lnTo>
                    <a:pt x="98690" y="7359"/>
                  </a:lnTo>
                  <a:lnTo>
                    <a:pt x="59088" y="27850"/>
                  </a:lnTo>
                  <a:lnTo>
                    <a:pt x="27850" y="59088"/>
                  </a:lnTo>
                  <a:lnTo>
                    <a:pt x="7359" y="98690"/>
                  </a:lnTo>
                  <a:lnTo>
                    <a:pt x="0" y="144272"/>
                  </a:lnTo>
                  <a:lnTo>
                    <a:pt x="0" y="721360"/>
                  </a:lnTo>
                  <a:lnTo>
                    <a:pt x="7359" y="766941"/>
                  </a:lnTo>
                  <a:lnTo>
                    <a:pt x="27850" y="806543"/>
                  </a:lnTo>
                  <a:lnTo>
                    <a:pt x="59088" y="837781"/>
                  </a:lnTo>
                  <a:lnTo>
                    <a:pt x="98690" y="858272"/>
                  </a:lnTo>
                  <a:lnTo>
                    <a:pt x="144272" y="865632"/>
                  </a:lnTo>
                  <a:lnTo>
                    <a:pt x="2609596" y="865632"/>
                  </a:lnTo>
                  <a:lnTo>
                    <a:pt x="2655177" y="858272"/>
                  </a:lnTo>
                  <a:lnTo>
                    <a:pt x="2694779" y="837781"/>
                  </a:lnTo>
                  <a:lnTo>
                    <a:pt x="2726017" y="806543"/>
                  </a:lnTo>
                  <a:lnTo>
                    <a:pt x="2746508" y="766941"/>
                  </a:lnTo>
                  <a:lnTo>
                    <a:pt x="2753868" y="721360"/>
                  </a:lnTo>
                  <a:lnTo>
                    <a:pt x="2753868" y="144272"/>
                  </a:lnTo>
                  <a:lnTo>
                    <a:pt x="2746508" y="98690"/>
                  </a:lnTo>
                  <a:lnTo>
                    <a:pt x="2726017" y="59088"/>
                  </a:lnTo>
                  <a:lnTo>
                    <a:pt x="2694779" y="27850"/>
                  </a:lnTo>
                  <a:lnTo>
                    <a:pt x="2655177" y="7359"/>
                  </a:lnTo>
                  <a:lnTo>
                    <a:pt x="26095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07707" y="1956816"/>
              <a:ext cx="2753995" cy="1311275"/>
            </a:xfrm>
            <a:custGeom>
              <a:avLst/>
              <a:gdLst/>
              <a:ahLst/>
              <a:cxnLst/>
              <a:rect l="l" t="t" r="r" b="b"/>
              <a:pathLst>
                <a:path w="2753995" h="1311275">
                  <a:moveTo>
                    <a:pt x="0" y="144272"/>
                  </a:moveTo>
                  <a:lnTo>
                    <a:pt x="7359" y="98690"/>
                  </a:lnTo>
                  <a:lnTo>
                    <a:pt x="27850" y="59088"/>
                  </a:lnTo>
                  <a:lnTo>
                    <a:pt x="59088" y="27850"/>
                  </a:lnTo>
                  <a:lnTo>
                    <a:pt x="98690" y="7359"/>
                  </a:lnTo>
                  <a:lnTo>
                    <a:pt x="144272" y="0"/>
                  </a:lnTo>
                  <a:lnTo>
                    <a:pt x="458977" y="0"/>
                  </a:lnTo>
                  <a:lnTo>
                    <a:pt x="1147445" y="0"/>
                  </a:lnTo>
                  <a:lnTo>
                    <a:pt x="2609596" y="0"/>
                  </a:lnTo>
                  <a:lnTo>
                    <a:pt x="2655177" y="7359"/>
                  </a:lnTo>
                  <a:lnTo>
                    <a:pt x="2694779" y="27850"/>
                  </a:lnTo>
                  <a:lnTo>
                    <a:pt x="2726017" y="59088"/>
                  </a:lnTo>
                  <a:lnTo>
                    <a:pt x="2746508" y="98690"/>
                  </a:lnTo>
                  <a:lnTo>
                    <a:pt x="2753868" y="144272"/>
                  </a:lnTo>
                  <a:lnTo>
                    <a:pt x="2753868" y="504951"/>
                  </a:lnTo>
                  <a:lnTo>
                    <a:pt x="2753868" y="721360"/>
                  </a:lnTo>
                  <a:lnTo>
                    <a:pt x="2746508" y="766941"/>
                  </a:lnTo>
                  <a:lnTo>
                    <a:pt x="2726017" y="806543"/>
                  </a:lnTo>
                  <a:lnTo>
                    <a:pt x="2694779" y="837781"/>
                  </a:lnTo>
                  <a:lnTo>
                    <a:pt x="2655177" y="858272"/>
                  </a:lnTo>
                  <a:lnTo>
                    <a:pt x="2609596" y="865632"/>
                  </a:lnTo>
                  <a:lnTo>
                    <a:pt x="1147445" y="865632"/>
                  </a:lnTo>
                  <a:lnTo>
                    <a:pt x="216789" y="1310894"/>
                  </a:lnTo>
                  <a:lnTo>
                    <a:pt x="458977" y="865632"/>
                  </a:lnTo>
                  <a:lnTo>
                    <a:pt x="144272" y="865632"/>
                  </a:lnTo>
                  <a:lnTo>
                    <a:pt x="98690" y="858272"/>
                  </a:lnTo>
                  <a:lnTo>
                    <a:pt x="59088" y="837781"/>
                  </a:lnTo>
                  <a:lnTo>
                    <a:pt x="27850" y="806543"/>
                  </a:lnTo>
                  <a:lnTo>
                    <a:pt x="7359" y="766941"/>
                  </a:lnTo>
                  <a:lnTo>
                    <a:pt x="0" y="721360"/>
                  </a:lnTo>
                  <a:lnTo>
                    <a:pt x="0" y="504951"/>
                  </a:lnTo>
                  <a:lnTo>
                    <a:pt x="0" y="144272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108733" y="1956816"/>
            <a:ext cx="226885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When </a:t>
            </a:r>
            <a:r>
              <a:rPr sz="1800" spc="-10" dirty="0">
                <a:latin typeface="Carlito"/>
                <a:cs typeface="Carlito"/>
              </a:rPr>
              <a:t>you </a:t>
            </a:r>
            <a:r>
              <a:rPr lang="en-GB" spc="-15" dirty="0" smtClean="0">
                <a:latin typeface="Carlito"/>
                <a:cs typeface="Carlito"/>
              </a:rPr>
              <a:t>hurt someone</a:t>
            </a:r>
            <a:r>
              <a:rPr sz="1800" spc="-15" dirty="0" smtClean="0">
                <a:latin typeface="Carlito"/>
                <a:cs typeface="Carlito"/>
              </a:rPr>
              <a:t> </a:t>
            </a:r>
            <a:r>
              <a:rPr sz="1800" spc="-10" dirty="0" smtClean="0">
                <a:latin typeface="Carlito"/>
                <a:cs typeface="Carlito"/>
              </a:rPr>
              <a:t>mental</a:t>
            </a:r>
            <a:r>
              <a:rPr lang="en-GB" sz="1800" spc="-10" dirty="0" err="1" smtClean="0">
                <a:latin typeface="Carlito"/>
                <a:cs typeface="Carlito"/>
              </a:rPr>
              <a:t>ly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rlito"/>
                <a:cs typeface="Carlito"/>
              </a:rPr>
              <a:t>or </a:t>
            </a:r>
            <a:r>
              <a:rPr sz="1800" spc="-15" dirty="0" smtClean="0">
                <a:latin typeface="Carlito"/>
                <a:cs typeface="Carlito"/>
              </a:rPr>
              <a:t>physical</a:t>
            </a:r>
            <a:r>
              <a:rPr lang="en-GB" sz="1800" spc="-15" dirty="0" err="1" smtClean="0">
                <a:latin typeface="Carlito"/>
                <a:cs typeface="Carlito"/>
              </a:rPr>
              <a:t>ly</a:t>
            </a:r>
            <a:r>
              <a:rPr sz="1800" spc="-5" dirty="0" smtClean="0">
                <a:latin typeface="Carlito"/>
                <a:cs typeface="Carlito"/>
              </a:rPr>
              <a:t> 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655054" y="5277358"/>
            <a:ext cx="1655571" cy="1101598"/>
            <a:chOff x="6655054" y="5277358"/>
            <a:chExt cx="2076450" cy="1000760"/>
          </a:xfrm>
        </p:grpSpPr>
        <p:sp>
          <p:nvSpPr>
            <p:cNvPr id="26" name="object 26"/>
            <p:cNvSpPr/>
            <p:nvPr/>
          </p:nvSpPr>
          <p:spPr>
            <a:xfrm>
              <a:off x="6661404" y="5283708"/>
              <a:ext cx="2063750" cy="988060"/>
            </a:xfrm>
            <a:custGeom>
              <a:avLst/>
              <a:gdLst/>
              <a:ahLst/>
              <a:cxnLst/>
              <a:rect l="l" t="t" r="r" b="b"/>
              <a:pathLst>
                <a:path w="2063750" h="988060">
                  <a:moveTo>
                    <a:pt x="859790" y="652271"/>
                  </a:moveTo>
                  <a:lnTo>
                    <a:pt x="343916" y="652271"/>
                  </a:lnTo>
                  <a:lnTo>
                    <a:pt x="162432" y="987742"/>
                  </a:lnTo>
                  <a:lnTo>
                    <a:pt x="859790" y="652271"/>
                  </a:lnTo>
                  <a:close/>
                </a:path>
                <a:path w="2063750" h="988060">
                  <a:moveTo>
                    <a:pt x="1954784" y="0"/>
                  </a:moveTo>
                  <a:lnTo>
                    <a:pt x="108712" y="0"/>
                  </a:lnTo>
                  <a:lnTo>
                    <a:pt x="66383" y="8538"/>
                  </a:lnTo>
                  <a:lnTo>
                    <a:pt x="31829" y="31829"/>
                  </a:lnTo>
                  <a:lnTo>
                    <a:pt x="8538" y="66383"/>
                  </a:lnTo>
                  <a:lnTo>
                    <a:pt x="0" y="108711"/>
                  </a:lnTo>
                  <a:lnTo>
                    <a:pt x="0" y="543559"/>
                  </a:lnTo>
                  <a:lnTo>
                    <a:pt x="8538" y="585872"/>
                  </a:lnTo>
                  <a:lnTo>
                    <a:pt x="31829" y="620428"/>
                  </a:lnTo>
                  <a:lnTo>
                    <a:pt x="66383" y="643727"/>
                  </a:lnTo>
                  <a:lnTo>
                    <a:pt x="108712" y="652271"/>
                  </a:lnTo>
                  <a:lnTo>
                    <a:pt x="1954784" y="652271"/>
                  </a:lnTo>
                  <a:lnTo>
                    <a:pt x="1997112" y="643727"/>
                  </a:lnTo>
                  <a:lnTo>
                    <a:pt x="2031666" y="620428"/>
                  </a:lnTo>
                  <a:lnTo>
                    <a:pt x="2054957" y="585872"/>
                  </a:lnTo>
                  <a:lnTo>
                    <a:pt x="2063496" y="543559"/>
                  </a:lnTo>
                  <a:lnTo>
                    <a:pt x="2063496" y="108711"/>
                  </a:lnTo>
                  <a:lnTo>
                    <a:pt x="2054957" y="66383"/>
                  </a:lnTo>
                  <a:lnTo>
                    <a:pt x="2031666" y="31829"/>
                  </a:lnTo>
                  <a:lnTo>
                    <a:pt x="1997112" y="8538"/>
                  </a:lnTo>
                  <a:lnTo>
                    <a:pt x="195478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61404" y="5283708"/>
              <a:ext cx="2063750" cy="988060"/>
            </a:xfrm>
            <a:custGeom>
              <a:avLst/>
              <a:gdLst/>
              <a:ahLst/>
              <a:cxnLst/>
              <a:rect l="l" t="t" r="r" b="b"/>
              <a:pathLst>
                <a:path w="2063750" h="988060">
                  <a:moveTo>
                    <a:pt x="0" y="108711"/>
                  </a:moveTo>
                  <a:lnTo>
                    <a:pt x="8538" y="66383"/>
                  </a:lnTo>
                  <a:lnTo>
                    <a:pt x="31829" y="31829"/>
                  </a:lnTo>
                  <a:lnTo>
                    <a:pt x="66383" y="8538"/>
                  </a:lnTo>
                  <a:lnTo>
                    <a:pt x="108712" y="0"/>
                  </a:lnTo>
                  <a:lnTo>
                    <a:pt x="343916" y="0"/>
                  </a:lnTo>
                  <a:lnTo>
                    <a:pt x="859790" y="0"/>
                  </a:lnTo>
                  <a:lnTo>
                    <a:pt x="1954784" y="0"/>
                  </a:lnTo>
                  <a:lnTo>
                    <a:pt x="1997112" y="8538"/>
                  </a:lnTo>
                  <a:lnTo>
                    <a:pt x="2031666" y="31829"/>
                  </a:lnTo>
                  <a:lnTo>
                    <a:pt x="2054957" y="66383"/>
                  </a:lnTo>
                  <a:lnTo>
                    <a:pt x="2063496" y="108711"/>
                  </a:lnTo>
                  <a:lnTo>
                    <a:pt x="2063496" y="380491"/>
                  </a:lnTo>
                  <a:lnTo>
                    <a:pt x="2063496" y="543559"/>
                  </a:lnTo>
                  <a:lnTo>
                    <a:pt x="2054957" y="585872"/>
                  </a:lnTo>
                  <a:lnTo>
                    <a:pt x="2031666" y="620428"/>
                  </a:lnTo>
                  <a:lnTo>
                    <a:pt x="1997112" y="643727"/>
                  </a:lnTo>
                  <a:lnTo>
                    <a:pt x="1954784" y="652271"/>
                  </a:lnTo>
                  <a:lnTo>
                    <a:pt x="859790" y="652271"/>
                  </a:lnTo>
                  <a:lnTo>
                    <a:pt x="162432" y="987742"/>
                  </a:lnTo>
                  <a:lnTo>
                    <a:pt x="343916" y="652271"/>
                  </a:lnTo>
                  <a:lnTo>
                    <a:pt x="108712" y="652271"/>
                  </a:lnTo>
                  <a:lnTo>
                    <a:pt x="66383" y="643727"/>
                  </a:lnTo>
                  <a:lnTo>
                    <a:pt x="31829" y="620428"/>
                  </a:lnTo>
                  <a:lnTo>
                    <a:pt x="8538" y="585872"/>
                  </a:lnTo>
                  <a:lnTo>
                    <a:pt x="0" y="543559"/>
                  </a:lnTo>
                  <a:lnTo>
                    <a:pt x="0" y="380491"/>
                  </a:lnTo>
                  <a:lnTo>
                    <a:pt x="0" y="10871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942159" y="5389270"/>
            <a:ext cx="1344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Cyber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bullying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915400" y="5364478"/>
            <a:ext cx="3048381" cy="1264921"/>
            <a:chOff x="9081516" y="5364479"/>
            <a:chExt cx="2882265" cy="1129030"/>
          </a:xfrm>
        </p:grpSpPr>
        <p:sp>
          <p:nvSpPr>
            <p:cNvPr id="30" name="object 30"/>
            <p:cNvSpPr/>
            <p:nvPr/>
          </p:nvSpPr>
          <p:spPr>
            <a:xfrm>
              <a:off x="9087612" y="5370575"/>
              <a:ext cx="2870200" cy="1116330"/>
            </a:xfrm>
            <a:custGeom>
              <a:avLst/>
              <a:gdLst/>
              <a:ahLst/>
              <a:cxnLst/>
              <a:rect l="l" t="t" r="r" b="b"/>
              <a:pathLst>
                <a:path w="2870200" h="1116329">
                  <a:moveTo>
                    <a:pt x="1195705" y="743712"/>
                  </a:moveTo>
                  <a:lnTo>
                    <a:pt x="478282" y="743712"/>
                  </a:lnTo>
                  <a:lnTo>
                    <a:pt x="1379093" y="1116215"/>
                  </a:lnTo>
                  <a:lnTo>
                    <a:pt x="1195705" y="743712"/>
                  </a:lnTo>
                  <a:close/>
                </a:path>
                <a:path w="2870200" h="1116329">
                  <a:moveTo>
                    <a:pt x="2745740" y="0"/>
                  </a:moveTo>
                  <a:lnTo>
                    <a:pt x="123952" y="0"/>
                  </a:lnTo>
                  <a:lnTo>
                    <a:pt x="75705" y="9741"/>
                  </a:lnTo>
                  <a:lnTo>
                    <a:pt x="36306" y="36306"/>
                  </a:lnTo>
                  <a:lnTo>
                    <a:pt x="9741" y="75705"/>
                  </a:lnTo>
                  <a:lnTo>
                    <a:pt x="0" y="123952"/>
                  </a:lnTo>
                  <a:lnTo>
                    <a:pt x="0" y="619760"/>
                  </a:lnTo>
                  <a:lnTo>
                    <a:pt x="9741" y="668006"/>
                  </a:lnTo>
                  <a:lnTo>
                    <a:pt x="36306" y="707405"/>
                  </a:lnTo>
                  <a:lnTo>
                    <a:pt x="75705" y="733970"/>
                  </a:lnTo>
                  <a:lnTo>
                    <a:pt x="123952" y="743712"/>
                  </a:lnTo>
                  <a:lnTo>
                    <a:pt x="2745740" y="743712"/>
                  </a:lnTo>
                  <a:lnTo>
                    <a:pt x="2793986" y="733970"/>
                  </a:lnTo>
                  <a:lnTo>
                    <a:pt x="2833385" y="707405"/>
                  </a:lnTo>
                  <a:lnTo>
                    <a:pt x="2859950" y="668006"/>
                  </a:lnTo>
                  <a:lnTo>
                    <a:pt x="2869692" y="619760"/>
                  </a:lnTo>
                  <a:lnTo>
                    <a:pt x="2869692" y="123952"/>
                  </a:lnTo>
                  <a:lnTo>
                    <a:pt x="2859950" y="75705"/>
                  </a:lnTo>
                  <a:lnTo>
                    <a:pt x="2833385" y="36306"/>
                  </a:lnTo>
                  <a:lnTo>
                    <a:pt x="2793986" y="9741"/>
                  </a:lnTo>
                  <a:lnTo>
                    <a:pt x="274574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087612" y="5370575"/>
              <a:ext cx="2870200" cy="1116330"/>
            </a:xfrm>
            <a:custGeom>
              <a:avLst/>
              <a:gdLst/>
              <a:ahLst/>
              <a:cxnLst/>
              <a:rect l="l" t="t" r="r" b="b"/>
              <a:pathLst>
                <a:path w="2870200" h="1116329">
                  <a:moveTo>
                    <a:pt x="0" y="123952"/>
                  </a:moveTo>
                  <a:lnTo>
                    <a:pt x="9741" y="75705"/>
                  </a:lnTo>
                  <a:lnTo>
                    <a:pt x="36306" y="36306"/>
                  </a:lnTo>
                  <a:lnTo>
                    <a:pt x="75705" y="9741"/>
                  </a:lnTo>
                  <a:lnTo>
                    <a:pt x="123952" y="0"/>
                  </a:lnTo>
                  <a:lnTo>
                    <a:pt x="478282" y="0"/>
                  </a:lnTo>
                  <a:lnTo>
                    <a:pt x="1195705" y="0"/>
                  </a:lnTo>
                  <a:lnTo>
                    <a:pt x="2745740" y="0"/>
                  </a:lnTo>
                  <a:lnTo>
                    <a:pt x="2793986" y="9741"/>
                  </a:lnTo>
                  <a:lnTo>
                    <a:pt x="2833385" y="36306"/>
                  </a:lnTo>
                  <a:lnTo>
                    <a:pt x="2859950" y="75705"/>
                  </a:lnTo>
                  <a:lnTo>
                    <a:pt x="2869692" y="123952"/>
                  </a:lnTo>
                  <a:lnTo>
                    <a:pt x="2869692" y="433832"/>
                  </a:lnTo>
                  <a:lnTo>
                    <a:pt x="2869692" y="619760"/>
                  </a:lnTo>
                  <a:lnTo>
                    <a:pt x="2859950" y="668006"/>
                  </a:lnTo>
                  <a:lnTo>
                    <a:pt x="2833385" y="707405"/>
                  </a:lnTo>
                  <a:lnTo>
                    <a:pt x="2793986" y="733970"/>
                  </a:lnTo>
                  <a:lnTo>
                    <a:pt x="2745740" y="743712"/>
                  </a:lnTo>
                  <a:lnTo>
                    <a:pt x="1195705" y="743712"/>
                  </a:lnTo>
                  <a:lnTo>
                    <a:pt x="1379093" y="1116215"/>
                  </a:lnTo>
                  <a:lnTo>
                    <a:pt x="478282" y="743712"/>
                  </a:lnTo>
                  <a:lnTo>
                    <a:pt x="123952" y="743712"/>
                  </a:lnTo>
                  <a:lnTo>
                    <a:pt x="75705" y="733970"/>
                  </a:lnTo>
                  <a:lnTo>
                    <a:pt x="36306" y="707405"/>
                  </a:lnTo>
                  <a:lnTo>
                    <a:pt x="9741" y="668006"/>
                  </a:lnTo>
                  <a:lnTo>
                    <a:pt x="0" y="619760"/>
                  </a:lnTo>
                  <a:lnTo>
                    <a:pt x="0" y="433832"/>
                  </a:lnTo>
                  <a:lnTo>
                    <a:pt x="0" y="12395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448800" y="5389270"/>
            <a:ext cx="21336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Being </a:t>
            </a:r>
            <a:r>
              <a:rPr sz="1800" dirty="0">
                <a:latin typeface="Carlito"/>
                <a:cs typeface="Carlito"/>
              </a:rPr>
              <a:t>rude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someone </a:t>
            </a:r>
            <a:r>
              <a:rPr lang="en-GB" sz="1800" spc="-5" dirty="0" smtClean="0">
                <a:latin typeface="Carlito"/>
                <a:cs typeface="Carlito"/>
              </a:rPr>
              <a:t>l</a:t>
            </a:r>
            <a:r>
              <a:rPr sz="1800" spc="-5" dirty="0" err="1" smtClean="0">
                <a:latin typeface="Carlito"/>
                <a:cs typeface="Carlito"/>
              </a:rPr>
              <a:t>onger</a:t>
            </a:r>
            <a:r>
              <a:rPr sz="1800" spc="-5" dirty="0" smtClean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than a </a:t>
            </a:r>
            <a:r>
              <a:rPr sz="1800" spc="-15" dirty="0">
                <a:latin typeface="Carlito"/>
                <a:cs typeface="Carlito"/>
              </a:rPr>
              <a:t>day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198620" y="2054350"/>
            <a:ext cx="2101595" cy="1527050"/>
            <a:chOff x="4198620" y="2054351"/>
            <a:chExt cx="2195830" cy="1276350"/>
          </a:xfrm>
        </p:grpSpPr>
        <p:sp>
          <p:nvSpPr>
            <p:cNvPr id="34" name="object 34"/>
            <p:cNvSpPr/>
            <p:nvPr/>
          </p:nvSpPr>
          <p:spPr>
            <a:xfrm>
              <a:off x="4204716" y="2060447"/>
              <a:ext cx="2183765" cy="1264285"/>
            </a:xfrm>
            <a:custGeom>
              <a:avLst/>
              <a:gdLst/>
              <a:ahLst/>
              <a:cxnLst/>
              <a:rect l="l" t="t" r="r" b="b"/>
              <a:pathLst>
                <a:path w="2183765" h="1264285">
                  <a:moveTo>
                    <a:pt x="1805939" y="806196"/>
                  </a:moveTo>
                  <a:lnTo>
                    <a:pt x="1264158" y="806196"/>
                  </a:lnTo>
                  <a:lnTo>
                    <a:pt x="2183384" y="1264030"/>
                  </a:lnTo>
                  <a:lnTo>
                    <a:pt x="1805939" y="806196"/>
                  </a:lnTo>
                  <a:close/>
                </a:path>
                <a:path w="2183765" h="1264285">
                  <a:moveTo>
                    <a:pt x="2032762" y="0"/>
                  </a:moveTo>
                  <a:lnTo>
                    <a:pt x="134366" y="0"/>
                  </a:lnTo>
                  <a:lnTo>
                    <a:pt x="91911" y="6853"/>
                  </a:lnTo>
                  <a:lnTo>
                    <a:pt x="55028" y="25936"/>
                  </a:lnTo>
                  <a:lnTo>
                    <a:pt x="25936" y="55028"/>
                  </a:lnTo>
                  <a:lnTo>
                    <a:pt x="6853" y="91911"/>
                  </a:lnTo>
                  <a:lnTo>
                    <a:pt x="0" y="134365"/>
                  </a:lnTo>
                  <a:lnTo>
                    <a:pt x="0" y="671829"/>
                  </a:lnTo>
                  <a:lnTo>
                    <a:pt x="6853" y="714284"/>
                  </a:lnTo>
                  <a:lnTo>
                    <a:pt x="25936" y="751167"/>
                  </a:lnTo>
                  <a:lnTo>
                    <a:pt x="55028" y="780259"/>
                  </a:lnTo>
                  <a:lnTo>
                    <a:pt x="91911" y="799342"/>
                  </a:lnTo>
                  <a:lnTo>
                    <a:pt x="134366" y="806196"/>
                  </a:lnTo>
                  <a:lnTo>
                    <a:pt x="2032762" y="806196"/>
                  </a:lnTo>
                  <a:lnTo>
                    <a:pt x="2075216" y="799342"/>
                  </a:lnTo>
                  <a:lnTo>
                    <a:pt x="2112099" y="780259"/>
                  </a:lnTo>
                  <a:lnTo>
                    <a:pt x="2141191" y="751167"/>
                  </a:lnTo>
                  <a:lnTo>
                    <a:pt x="2160274" y="714284"/>
                  </a:lnTo>
                  <a:lnTo>
                    <a:pt x="2167128" y="671829"/>
                  </a:lnTo>
                  <a:lnTo>
                    <a:pt x="2167128" y="134365"/>
                  </a:lnTo>
                  <a:lnTo>
                    <a:pt x="2160274" y="91911"/>
                  </a:lnTo>
                  <a:lnTo>
                    <a:pt x="2141191" y="55028"/>
                  </a:lnTo>
                  <a:lnTo>
                    <a:pt x="2112099" y="25936"/>
                  </a:lnTo>
                  <a:lnTo>
                    <a:pt x="2075216" y="6853"/>
                  </a:lnTo>
                  <a:lnTo>
                    <a:pt x="203276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04716" y="2060447"/>
              <a:ext cx="2183765" cy="1264285"/>
            </a:xfrm>
            <a:custGeom>
              <a:avLst/>
              <a:gdLst/>
              <a:ahLst/>
              <a:cxnLst/>
              <a:rect l="l" t="t" r="r" b="b"/>
              <a:pathLst>
                <a:path w="2183765" h="1264285">
                  <a:moveTo>
                    <a:pt x="0" y="134365"/>
                  </a:moveTo>
                  <a:lnTo>
                    <a:pt x="6853" y="91911"/>
                  </a:lnTo>
                  <a:lnTo>
                    <a:pt x="25936" y="55028"/>
                  </a:lnTo>
                  <a:lnTo>
                    <a:pt x="55028" y="25936"/>
                  </a:lnTo>
                  <a:lnTo>
                    <a:pt x="91911" y="6853"/>
                  </a:lnTo>
                  <a:lnTo>
                    <a:pt x="134366" y="0"/>
                  </a:lnTo>
                  <a:lnTo>
                    <a:pt x="1264158" y="0"/>
                  </a:lnTo>
                  <a:lnTo>
                    <a:pt x="1805939" y="0"/>
                  </a:lnTo>
                  <a:lnTo>
                    <a:pt x="2032762" y="0"/>
                  </a:lnTo>
                  <a:lnTo>
                    <a:pt x="2075216" y="6853"/>
                  </a:lnTo>
                  <a:lnTo>
                    <a:pt x="2112099" y="25936"/>
                  </a:lnTo>
                  <a:lnTo>
                    <a:pt x="2141191" y="55028"/>
                  </a:lnTo>
                  <a:lnTo>
                    <a:pt x="2160274" y="91911"/>
                  </a:lnTo>
                  <a:lnTo>
                    <a:pt x="2167128" y="134365"/>
                  </a:lnTo>
                  <a:lnTo>
                    <a:pt x="2167128" y="470280"/>
                  </a:lnTo>
                  <a:lnTo>
                    <a:pt x="2167128" y="671829"/>
                  </a:lnTo>
                  <a:lnTo>
                    <a:pt x="2160274" y="714284"/>
                  </a:lnTo>
                  <a:lnTo>
                    <a:pt x="2141191" y="751167"/>
                  </a:lnTo>
                  <a:lnTo>
                    <a:pt x="2112099" y="780259"/>
                  </a:lnTo>
                  <a:lnTo>
                    <a:pt x="2075216" y="799342"/>
                  </a:lnTo>
                  <a:lnTo>
                    <a:pt x="2032762" y="806196"/>
                  </a:lnTo>
                  <a:lnTo>
                    <a:pt x="1805939" y="806196"/>
                  </a:lnTo>
                  <a:lnTo>
                    <a:pt x="2183384" y="1264030"/>
                  </a:lnTo>
                  <a:lnTo>
                    <a:pt x="1264158" y="806196"/>
                  </a:lnTo>
                  <a:lnTo>
                    <a:pt x="134366" y="806196"/>
                  </a:lnTo>
                  <a:lnTo>
                    <a:pt x="91911" y="799342"/>
                  </a:lnTo>
                  <a:lnTo>
                    <a:pt x="55028" y="780259"/>
                  </a:lnTo>
                  <a:lnTo>
                    <a:pt x="25936" y="751167"/>
                  </a:lnTo>
                  <a:lnTo>
                    <a:pt x="6853" y="714284"/>
                  </a:lnTo>
                  <a:lnTo>
                    <a:pt x="0" y="671829"/>
                  </a:lnTo>
                  <a:lnTo>
                    <a:pt x="0" y="470280"/>
                  </a:lnTo>
                  <a:lnTo>
                    <a:pt x="0" y="13436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204454" y="2125471"/>
            <a:ext cx="196774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When </a:t>
            </a:r>
            <a:r>
              <a:rPr sz="1800" spc="-10" dirty="0">
                <a:latin typeface="Carlito"/>
                <a:cs typeface="Carlito"/>
              </a:rPr>
              <a:t>you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hurt  </a:t>
            </a:r>
            <a:r>
              <a:rPr sz="1800" spc="-5" dirty="0" smtClean="0">
                <a:latin typeface="Carlito"/>
                <a:cs typeface="Carlito"/>
              </a:rPr>
              <a:t>someone</a:t>
            </a:r>
            <a:r>
              <a:rPr lang="en-GB" sz="1800" spc="-5" dirty="0" smtClean="0">
                <a:latin typeface="Carlito"/>
                <a:cs typeface="Carlito"/>
              </a:rPr>
              <a:t> over and over again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9821798" y="2757170"/>
            <a:ext cx="1864360" cy="1320800"/>
            <a:chOff x="9907523" y="2639567"/>
            <a:chExt cx="1864360" cy="1320800"/>
          </a:xfrm>
        </p:grpSpPr>
        <p:sp>
          <p:nvSpPr>
            <p:cNvPr id="38" name="object 38"/>
            <p:cNvSpPr/>
            <p:nvPr/>
          </p:nvSpPr>
          <p:spPr>
            <a:xfrm>
              <a:off x="9913619" y="2645663"/>
              <a:ext cx="1851660" cy="1308735"/>
            </a:xfrm>
            <a:custGeom>
              <a:avLst/>
              <a:gdLst/>
              <a:ahLst/>
              <a:cxnLst/>
              <a:rect l="l" t="t" r="r" b="b"/>
              <a:pathLst>
                <a:path w="1851659" h="1308735">
                  <a:moveTo>
                    <a:pt x="771525" y="864108"/>
                  </a:moveTo>
                  <a:lnTo>
                    <a:pt x="308609" y="864108"/>
                  </a:lnTo>
                  <a:lnTo>
                    <a:pt x="145796" y="1308481"/>
                  </a:lnTo>
                  <a:lnTo>
                    <a:pt x="771525" y="864108"/>
                  </a:lnTo>
                  <a:close/>
                </a:path>
                <a:path w="1851659" h="1308735">
                  <a:moveTo>
                    <a:pt x="1707641" y="0"/>
                  </a:moveTo>
                  <a:lnTo>
                    <a:pt x="144018" y="0"/>
                  </a:ln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0" y="720089"/>
                  </a:lnTo>
                  <a:lnTo>
                    <a:pt x="7345" y="765596"/>
                  </a:lnTo>
                  <a:lnTo>
                    <a:pt x="27797" y="805129"/>
                  </a:lnTo>
                  <a:lnTo>
                    <a:pt x="58978" y="836310"/>
                  </a:lnTo>
                  <a:lnTo>
                    <a:pt x="98511" y="856762"/>
                  </a:lnTo>
                  <a:lnTo>
                    <a:pt x="144018" y="864108"/>
                  </a:lnTo>
                  <a:lnTo>
                    <a:pt x="1707641" y="864108"/>
                  </a:lnTo>
                  <a:lnTo>
                    <a:pt x="1753148" y="856762"/>
                  </a:lnTo>
                  <a:lnTo>
                    <a:pt x="1792681" y="836310"/>
                  </a:lnTo>
                  <a:lnTo>
                    <a:pt x="1823862" y="805129"/>
                  </a:lnTo>
                  <a:lnTo>
                    <a:pt x="1844314" y="765596"/>
                  </a:lnTo>
                  <a:lnTo>
                    <a:pt x="1851659" y="720089"/>
                  </a:lnTo>
                  <a:lnTo>
                    <a:pt x="1851659" y="144018"/>
                  </a:lnTo>
                  <a:lnTo>
                    <a:pt x="1844314" y="98511"/>
                  </a:lnTo>
                  <a:lnTo>
                    <a:pt x="1823862" y="58978"/>
                  </a:lnTo>
                  <a:lnTo>
                    <a:pt x="1792681" y="27797"/>
                  </a:lnTo>
                  <a:lnTo>
                    <a:pt x="1753148" y="7345"/>
                  </a:lnTo>
                  <a:lnTo>
                    <a:pt x="170764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913619" y="2645663"/>
              <a:ext cx="1851660" cy="1308735"/>
            </a:xfrm>
            <a:custGeom>
              <a:avLst/>
              <a:gdLst/>
              <a:ahLst/>
              <a:cxnLst/>
              <a:rect l="l" t="t" r="r" b="b"/>
              <a:pathLst>
                <a:path w="1851659" h="1308735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308609" y="0"/>
                  </a:lnTo>
                  <a:lnTo>
                    <a:pt x="771525" y="0"/>
                  </a:lnTo>
                  <a:lnTo>
                    <a:pt x="1707641" y="0"/>
                  </a:lnTo>
                  <a:lnTo>
                    <a:pt x="1753148" y="7345"/>
                  </a:lnTo>
                  <a:lnTo>
                    <a:pt x="1792681" y="27797"/>
                  </a:lnTo>
                  <a:lnTo>
                    <a:pt x="1823862" y="58978"/>
                  </a:lnTo>
                  <a:lnTo>
                    <a:pt x="1844314" y="98511"/>
                  </a:lnTo>
                  <a:lnTo>
                    <a:pt x="1851659" y="144018"/>
                  </a:lnTo>
                  <a:lnTo>
                    <a:pt x="1851659" y="504063"/>
                  </a:lnTo>
                  <a:lnTo>
                    <a:pt x="1851659" y="720089"/>
                  </a:lnTo>
                  <a:lnTo>
                    <a:pt x="1844314" y="765596"/>
                  </a:lnTo>
                  <a:lnTo>
                    <a:pt x="1823862" y="805129"/>
                  </a:lnTo>
                  <a:lnTo>
                    <a:pt x="1792681" y="836310"/>
                  </a:lnTo>
                  <a:lnTo>
                    <a:pt x="1753148" y="856762"/>
                  </a:lnTo>
                  <a:lnTo>
                    <a:pt x="1707641" y="864108"/>
                  </a:lnTo>
                  <a:lnTo>
                    <a:pt x="771525" y="864108"/>
                  </a:lnTo>
                  <a:lnTo>
                    <a:pt x="145796" y="1308481"/>
                  </a:lnTo>
                  <a:lnTo>
                    <a:pt x="308609" y="864108"/>
                  </a:lnTo>
                  <a:lnTo>
                    <a:pt x="144018" y="864108"/>
                  </a:lnTo>
                  <a:lnTo>
                    <a:pt x="98511" y="856762"/>
                  </a:lnTo>
                  <a:lnTo>
                    <a:pt x="58978" y="836310"/>
                  </a:lnTo>
                  <a:lnTo>
                    <a:pt x="27797" y="805129"/>
                  </a:lnTo>
                  <a:lnTo>
                    <a:pt x="7345" y="765596"/>
                  </a:lnTo>
                  <a:lnTo>
                    <a:pt x="0" y="720089"/>
                  </a:lnTo>
                  <a:lnTo>
                    <a:pt x="0" y="504063"/>
                  </a:lnTo>
                  <a:lnTo>
                    <a:pt x="0" y="14401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0012806" y="2776220"/>
            <a:ext cx="14890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1800" spc="-5" dirty="0" smtClean="0">
                <a:latin typeface="Carlito"/>
                <a:cs typeface="Carlito"/>
              </a:rPr>
              <a:t>Repeatedly being mean</a:t>
            </a:r>
            <a:endParaRPr sz="1800" dirty="0">
              <a:latin typeface="Carlito"/>
              <a:cs typeface="Carlit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62" y="1574349"/>
            <a:ext cx="3462424" cy="4842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3852" y="308228"/>
            <a:ext cx="69202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</a:t>
            </a:r>
            <a:r>
              <a:rPr dirty="0"/>
              <a:t>does it </a:t>
            </a:r>
            <a:r>
              <a:rPr spc="-30" dirty="0"/>
              <a:t>feel </a:t>
            </a:r>
            <a:r>
              <a:rPr spc="-25" dirty="0"/>
              <a:t>to </a:t>
            </a:r>
            <a:r>
              <a:rPr spc="-5" dirty="0"/>
              <a:t>be</a:t>
            </a:r>
            <a:r>
              <a:rPr spc="-10" dirty="0"/>
              <a:t> </a:t>
            </a:r>
            <a:r>
              <a:rPr spc="-5" dirty="0"/>
              <a:t>bullied?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1599" y="1105810"/>
            <a:ext cx="256794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 smtClean="0">
                <a:latin typeface="Carlito"/>
                <a:cs typeface="Carlito"/>
              </a:rPr>
              <a:t>The</a:t>
            </a:r>
            <a:r>
              <a:rPr lang="en-GB" sz="2800" spc="-5" dirty="0" smtClean="0">
                <a:latin typeface="Carlito"/>
                <a:cs typeface="Carlito"/>
              </a:rPr>
              <a:t> </a:t>
            </a:r>
            <a:r>
              <a:rPr sz="2800" spc="-10" dirty="0" smtClean="0">
                <a:latin typeface="Carlito"/>
                <a:cs typeface="Carlito"/>
              </a:rPr>
              <a:t>children</a:t>
            </a:r>
            <a:r>
              <a:rPr sz="2800" spc="-30" dirty="0" smtClean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said</a:t>
            </a:r>
            <a:r>
              <a:rPr sz="2800" spc="-10" dirty="0" smtClean="0">
                <a:latin typeface="Carlito"/>
                <a:cs typeface="Carlito"/>
              </a:rPr>
              <a:t>:</a:t>
            </a:r>
            <a:r>
              <a:rPr lang="en-GB" sz="2800" spc="-5" dirty="0" smtClean="0">
                <a:latin typeface="Carlito"/>
                <a:cs typeface="Carlito"/>
              </a:rPr>
              <a:t> 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98620" y="5042915"/>
            <a:ext cx="1991995" cy="1018540"/>
            <a:chOff x="4198620" y="5042915"/>
            <a:chExt cx="1991995" cy="1018540"/>
          </a:xfrm>
        </p:grpSpPr>
        <p:sp>
          <p:nvSpPr>
            <p:cNvPr id="6" name="object 6"/>
            <p:cNvSpPr/>
            <p:nvPr/>
          </p:nvSpPr>
          <p:spPr>
            <a:xfrm>
              <a:off x="4204716" y="5049011"/>
              <a:ext cx="1979930" cy="1006475"/>
            </a:xfrm>
            <a:custGeom>
              <a:avLst/>
              <a:gdLst/>
              <a:ahLst/>
              <a:cxnLst/>
              <a:rect l="l" t="t" r="r" b="b"/>
              <a:pathLst>
                <a:path w="1979929" h="1006475">
                  <a:moveTo>
                    <a:pt x="824864" y="664463"/>
                  </a:moveTo>
                  <a:lnTo>
                    <a:pt x="329946" y="664463"/>
                  </a:lnTo>
                  <a:lnTo>
                    <a:pt x="155829" y="1006208"/>
                  </a:lnTo>
                  <a:lnTo>
                    <a:pt x="824864" y="664463"/>
                  </a:lnTo>
                  <a:close/>
                </a:path>
                <a:path w="1979929" h="1006475">
                  <a:moveTo>
                    <a:pt x="1868932" y="0"/>
                  </a:moveTo>
                  <a:lnTo>
                    <a:pt x="110744" y="0"/>
                  </a:lnTo>
                  <a:lnTo>
                    <a:pt x="67615" y="8695"/>
                  </a:lnTo>
                  <a:lnTo>
                    <a:pt x="32416" y="32416"/>
                  </a:lnTo>
                  <a:lnTo>
                    <a:pt x="8695" y="67615"/>
                  </a:lnTo>
                  <a:lnTo>
                    <a:pt x="0" y="110743"/>
                  </a:lnTo>
                  <a:lnTo>
                    <a:pt x="0" y="553719"/>
                  </a:lnTo>
                  <a:lnTo>
                    <a:pt x="8695" y="596826"/>
                  </a:lnTo>
                  <a:lnTo>
                    <a:pt x="32416" y="632028"/>
                  </a:lnTo>
                  <a:lnTo>
                    <a:pt x="67615" y="655761"/>
                  </a:lnTo>
                  <a:lnTo>
                    <a:pt x="110744" y="664463"/>
                  </a:lnTo>
                  <a:lnTo>
                    <a:pt x="1868932" y="664463"/>
                  </a:lnTo>
                  <a:lnTo>
                    <a:pt x="1912060" y="655761"/>
                  </a:lnTo>
                  <a:lnTo>
                    <a:pt x="1947259" y="632028"/>
                  </a:lnTo>
                  <a:lnTo>
                    <a:pt x="1970980" y="596826"/>
                  </a:lnTo>
                  <a:lnTo>
                    <a:pt x="1979676" y="553719"/>
                  </a:lnTo>
                  <a:lnTo>
                    <a:pt x="1979676" y="110743"/>
                  </a:lnTo>
                  <a:lnTo>
                    <a:pt x="1970980" y="67615"/>
                  </a:lnTo>
                  <a:lnTo>
                    <a:pt x="1947259" y="32416"/>
                  </a:lnTo>
                  <a:lnTo>
                    <a:pt x="1912060" y="8695"/>
                  </a:lnTo>
                  <a:lnTo>
                    <a:pt x="186893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04716" y="5049011"/>
              <a:ext cx="1979930" cy="1006475"/>
            </a:xfrm>
            <a:custGeom>
              <a:avLst/>
              <a:gdLst/>
              <a:ahLst/>
              <a:cxnLst/>
              <a:rect l="l" t="t" r="r" b="b"/>
              <a:pathLst>
                <a:path w="1979929" h="1006475">
                  <a:moveTo>
                    <a:pt x="0" y="110743"/>
                  </a:moveTo>
                  <a:lnTo>
                    <a:pt x="8695" y="67615"/>
                  </a:lnTo>
                  <a:lnTo>
                    <a:pt x="32416" y="32416"/>
                  </a:lnTo>
                  <a:lnTo>
                    <a:pt x="67615" y="8695"/>
                  </a:lnTo>
                  <a:lnTo>
                    <a:pt x="110744" y="0"/>
                  </a:lnTo>
                  <a:lnTo>
                    <a:pt x="329946" y="0"/>
                  </a:lnTo>
                  <a:lnTo>
                    <a:pt x="824864" y="0"/>
                  </a:lnTo>
                  <a:lnTo>
                    <a:pt x="1868932" y="0"/>
                  </a:lnTo>
                  <a:lnTo>
                    <a:pt x="1912060" y="8695"/>
                  </a:lnTo>
                  <a:lnTo>
                    <a:pt x="1947259" y="32416"/>
                  </a:lnTo>
                  <a:lnTo>
                    <a:pt x="1970980" y="67615"/>
                  </a:lnTo>
                  <a:lnTo>
                    <a:pt x="1979676" y="110743"/>
                  </a:lnTo>
                  <a:lnTo>
                    <a:pt x="1979676" y="387603"/>
                  </a:lnTo>
                  <a:lnTo>
                    <a:pt x="1979676" y="553719"/>
                  </a:lnTo>
                  <a:lnTo>
                    <a:pt x="1970980" y="596826"/>
                  </a:lnTo>
                  <a:lnTo>
                    <a:pt x="1947259" y="632028"/>
                  </a:lnTo>
                  <a:lnTo>
                    <a:pt x="1912060" y="655761"/>
                  </a:lnTo>
                  <a:lnTo>
                    <a:pt x="1868932" y="664463"/>
                  </a:lnTo>
                  <a:lnTo>
                    <a:pt x="824864" y="664463"/>
                  </a:lnTo>
                  <a:lnTo>
                    <a:pt x="155829" y="1006208"/>
                  </a:lnTo>
                  <a:lnTo>
                    <a:pt x="329946" y="664463"/>
                  </a:lnTo>
                  <a:lnTo>
                    <a:pt x="110744" y="664463"/>
                  </a:lnTo>
                  <a:lnTo>
                    <a:pt x="67615" y="655761"/>
                  </a:lnTo>
                  <a:lnTo>
                    <a:pt x="32416" y="632028"/>
                  </a:lnTo>
                  <a:lnTo>
                    <a:pt x="8695" y="596826"/>
                  </a:lnTo>
                  <a:lnTo>
                    <a:pt x="0" y="553719"/>
                  </a:lnTo>
                  <a:lnTo>
                    <a:pt x="0" y="387603"/>
                  </a:lnTo>
                  <a:lnTo>
                    <a:pt x="0" y="11074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67604" y="5207000"/>
            <a:ext cx="1628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Hurting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inside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89650" y="3383026"/>
            <a:ext cx="2451100" cy="934085"/>
            <a:chOff x="6089650" y="3383026"/>
            <a:chExt cx="2451100" cy="934085"/>
          </a:xfrm>
        </p:grpSpPr>
        <p:sp>
          <p:nvSpPr>
            <p:cNvPr id="10" name="object 10"/>
            <p:cNvSpPr/>
            <p:nvPr/>
          </p:nvSpPr>
          <p:spPr>
            <a:xfrm>
              <a:off x="6096000" y="3389376"/>
              <a:ext cx="2438400" cy="921385"/>
            </a:xfrm>
            <a:custGeom>
              <a:avLst/>
              <a:gdLst/>
              <a:ahLst/>
              <a:cxnLst/>
              <a:rect l="l" t="t" r="r" b="b"/>
              <a:pathLst>
                <a:path w="2438400" h="921385">
                  <a:moveTo>
                    <a:pt x="1016000" y="608076"/>
                  </a:moveTo>
                  <a:lnTo>
                    <a:pt x="406400" y="608076"/>
                  </a:lnTo>
                  <a:lnTo>
                    <a:pt x="191897" y="920876"/>
                  </a:lnTo>
                  <a:lnTo>
                    <a:pt x="1016000" y="608076"/>
                  </a:lnTo>
                  <a:close/>
                </a:path>
                <a:path w="2438400" h="921385">
                  <a:moveTo>
                    <a:pt x="2337054" y="0"/>
                  </a:moveTo>
                  <a:lnTo>
                    <a:pt x="101346" y="0"/>
                  </a:lnTo>
                  <a:lnTo>
                    <a:pt x="61882" y="7959"/>
                  </a:lnTo>
                  <a:lnTo>
                    <a:pt x="29670" y="29670"/>
                  </a:lnTo>
                  <a:lnTo>
                    <a:pt x="7959" y="61882"/>
                  </a:lnTo>
                  <a:lnTo>
                    <a:pt x="0" y="101346"/>
                  </a:lnTo>
                  <a:lnTo>
                    <a:pt x="0" y="506730"/>
                  </a:lnTo>
                  <a:lnTo>
                    <a:pt x="7959" y="546193"/>
                  </a:lnTo>
                  <a:lnTo>
                    <a:pt x="29670" y="578405"/>
                  </a:lnTo>
                  <a:lnTo>
                    <a:pt x="61882" y="600116"/>
                  </a:lnTo>
                  <a:lnTo>
                    <a:pt x="101346" y="608076"/>
                  </a:lnTo>
                  <a:lnTo>
                    <a:pt x="2337054" y="608076"/>
                  </a:lnTo>
                  <a:lnTo>
                    <a:pt x="2376517" y="600116"/>
                  </a:lnTo>
                  <a:lnTo>
                    <a:pt x="2408729" y="578405"/>
                  </a:lnTo>
                  <a:lnTo>
                    <a:pt x="2430440" y="546193"/>
                  </a:lnTo>
                  <a:lnTo>
                    <a:pt x="2438400" y="506730"/>
                  </a:lnTo>
                  <a:lnTo>
                    <a:pt x="2438400" y="101346"/>
                  </a:lnTo>
                  <a:lnTo>
                    <a:pt x="2430440" y="61882"/>
                  </a:lnTo>
                  <a:lnTo>
                    <a:pt x="2408729" y="29670"/>
                  </a:lnTo>
                  <a:lnTo>
                    <a:pt x="2376517" y="7959"/>
                  </a:lnTo>
                  <a:lnTo>
                    <a:pt x="233705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6000" y="3389376"/>
              <a:ext cx="2438400" cy="921385"/>
            </a:xfrm>
            <a:custGeom>
              <a:avLst/>
              <a:gdLst/>
              <a:ahLst/>
              <a:cxnLst/>
              <a:rect l="l" t="t" r="r" b="b"/>
              <a:pathLst>
                <a:path w="2438400" h="921385">
                  <a:moveTo>
                    <a:pt x="0" y="101346"/>
                  </a:moveTo>
                  <a:lnTo>
                    <a:pt x="7959" y="61882"/>
                  </a:lnTo>
                  <a:lnTo>
                    <a:pt x="29670" y="29670"/>
                  </a:lnTo>
                  <a:lnTo>
                    <a:pt x="61882" y="7959"/>
                  </a:lnTo>
                  <a:lnTo>
                    <a:pt x="101346" y="0"/>
                  </a:lnTo>
                  <a:lnTo>
                    <a:pt x="406400" y="0"/>
                  </a:lnTo>
                  <a:lnTo>
                    <a:pt x="1016000" y="0"/>
                  </a:lnTo>
                  <a:lnTo>
                    <a:pt x="2337054" y="0"/>
                  </a:lnTo>
                  <a:lnTo>
                    <a:pt x="2376517" y="7959"/>
                  </a:lnTo>
                  <a:lnTo>
                    <a:pt x="2408729" y="29670"/>
                  </a:lnTo>
                  <a:lnTo>
                    <a:pt x="2430440" y="61882"/>
                  </a:lnTo>
                  <a:lnTo>
                    <a:pt x="2438400" y="101346"/>
                  </a:lnTo>
                  <a:lnTo>
                    <a:pt x="2438400" y="354711"/>
                  </a:lnTo>
                  <a:lnTo>
                    <a:pt x="2438400" y="506730"/>
                  </a:lnTo>
                  <a:lnTo>
                    <a:pt x="2430440" y="546193"/>
                  </a:lnTo>
                  <a:lnTo>
                    <a:pt x="2408729" y="578405"/>
                  </a:lnTo>
                  <a:lnTo>
                    <a:pt x="2376517" y="600116"/>
                  </a:lnTo>
                  <a:lnTo>
                    <a:pt x="2337054" y="608076"/>
                  </a:lnTo>
                  <a:lnTo>
                    <a:pt x="1016000" y="608076"/>
                  </a:lnTo>
                  <a:lnTo>
                    <a:pt x="191897" y="920876"/>
                  </a:lnTo>
                  <a:lnTo>
                    <a:pt x="406400" y="608076"/>
                  </a:lnTo>
                  <a:lnTo>
                    <a:pt x="101346" y="608076"/>
                  </a:lnTo>
                  <a:lnTo>
                    <a:pt x="61882" y="600116"/>
                  </a:lnTo>
                  <a:lnTo>
                    <a:pt x="29670" y="578405"/>
                  </a:lnTo>
                  <a:lnTo>
                    <a:pt x="7959" y="546193"/>
                  </a:lnTo>
                  <a:lnTo>
                    <a:pt x="0" y="506730"/>
                  </a:lnTo>
                  <a:lnTo>
                    <a:pt x="0" y="354711"/>
                  </a:lnTo>
                  <a:lnTo>
                    <a:pt x="0" y="10134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775450" y="3540835"/>
            <a:ext cx="17589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20" dirty="0" smtClean="0">
                <a:latin typeface="Carlito"/>
                <a:cs typeface="Carlito"/>
              </a:rPr>
              <a:t>Bad inside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291573" y="3591814"/>
            <a:ext cx="2532380" cy="721360"/>
            <a:chOff x="9291573" y="3591814"/>
            <a:chExt cx="2532380" cy="721360"/>
          </a:xfrm>
        </p:grpSpPr>
        <p:sp>
          <p:nvSpPr>
            <p:cNvPr id="14" name="object 14"/>
            <p:cNvSpPr/>
            <p:nvPr/>
          </p:nvSpPr>
          <p:spPr>
            <a:xfrm>
              <a:off x="9297923" y="3598164"/>
              <a:ext cx="2519680" cy="708660"/>
            </a:xfrm>
            <a:custGeom>
              <a:avLst/>
              <a:gdLst/>
              <a:ahLst/>
              <a:cxnLst/>
              <a:rect l="l" t="t" r="r" b="b"/>
              <a:pathLst>
                <a:path w="2519679" h="708660">
                  <a:moveTo>
                    <a:pt x="2099309" y="484631"/>
                  </a:moveTo>
                  <a:lnTo>
                    <a:pt x="1469517" y="484631"/>
                  </a:lnTo>
                  <a:lnTo>
                    <a:pt x="2453131" y="708660"/>
                  </a:lnTo>
                  <a:lnTo>
                    <a:pt x="2099309" y="484631"/>
                  </a:lnTo>
                  <a:close/>
                </a:path>
                <a:path w="2519679" h="708660">
                  <a:moveTo>
                    <a:pt x="2438400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51" y="435286"/>
                  </a:lnTo>
                  <a:lnTo>
                    <a:pt x="23669" y="460962"/>
                  </a:lnTo>
                  <a:lnTo>
                    <a:pt x="49345" y="478280"/>
                  </a:lnTo>
                  <a:lnTo>
                    <a:pt x="80772" y="484631"/>
                  </a:lnTo>
                  <a:lnTo>
                    <a:pt x="2438400" y="484631"/>
                  </a:lnTo>
                  <a:lnTo>
                    <a:pt x="2469826" y="478280"/>
                  </a:lnTo>
                  <a:lnTo>
                    <a:pt x="2495502" y="460962"/>
                  </a:lnTo>
                  <a:lnTo>
                    <a:pt x="2512820" y="435286"/>
                  </a:lnTo>
                  <a:lnTo>
                    <a:pt x="2519172" y="403860"/>
                  </a:lnTo>
                  <a:lnTo>
                    <a:pt x="2519172" y="80772"/>
                  </a:lnTo>
                  <a:lnTo>
                    <a:pt x="2512820" y="49345"/>
                  </a:lnTo>
                  <a:lnTo>
                    <a:pt x="2495502" y="23669"/>
                  </a:lnTo>
                  <a:lnTo>
                    <a:pt x="2469826" y="6351"/>
                  </a:lnTo>
                  <a:lnTo>
                    <a:pt x="24384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97923" y="3598164"/>
              <a:ext cx="2519680" cy="708660"/>
            </a:xfrm>
            <a:custGeom>
              <a:avLst/>
              <a:gdLst/>
              <a:ahLst/>
              <a:cxnLst/>
              <a:rect l="l" t="t" r="r" b="b"/>
              <a:pathLst>
                <a:path w="2519679" h="708660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2" y="0"/>
                  </a:lnTo>
                  <a:lnTo>
                    <a:pt x="1469517" y="0"/>
                  </a:lnTo>
                  <a:lnTo>
                    <a:pt x="2099309" y="0"/>
                  </a:lnTo>
                  <a:lnTo>
                    <a:pt x="2438400" y="0"/>
                  </a:lnTo>
                  <a:lnTo>
                    <a:pt x="2469826" y="6351"/>
                  </a:lnTo>
                  <a:lnTo>
                    <a:pt x="2495502" y="23669"/>
                  </a:lnTo>
                  <a:lnTo>
                    <a:pt x="2512820" y="49345"/>
                  </a:lnTo>
                  <a:lnTo>
                    <a:pt x="2519172" y="80772"/>
                  </a:lnTo>
                  <a:lnTo>
                    <a:pt x="2519172" y="282702"/>
                  </a:lnTo>
                  <a:lnTo>
                    <a:pt x="2519172" y="403860"/>
                  </a:lnTo>
                  <a:lnTo>
                    <a:pt x="2512820" y="435286"/>
                  </a:lnTo>
                  <a:lnTo>
                    <a:pt x="2495502" y="460962"/>
                  </a:lnTo>
                  <a:lnTo>
                    <a:pt x="2469826" y="478280"/>
                  </a:lnTo>
                  <a:lnTo>
                    <a:pt x="2438400" y="484631"/>
                  </a:lnTo>
                  <a:lnTo>
                    <a:pt x="2099309" y="484631"/>
                  </a:lnTo>
                  <a:lnTo>
                    <a:pt x="2453131" y="708660"/>
                  </a:lnTo>
                  <a:lnTo>
                    <a:pt x="1469517" y="484631"/>
                  </a:lnTo>
                  <a:lnTo>
                    <a:pt x="80772" y="484631"/>
                  </a:lnTo>
                  <a:lnTo>
                    <a:pt x="49345" y="478280"/>
                  </a:lnTo>
                  <a:lnTo>
                    <a:pt x="23669" y="460962"/>
                  </a:lnTo>
                  <a:lnTo>
                    <a:pt x="6351" y="435286"/>
                  </a:lnTo>
                  <a:lnTo>
                    <a:pt x="0" y="403860"/>
                  </a:lnTo>
                  <a:lnTo>
                    <a:pt x="0" y="282702"/>
                  </a:lnTo>
                  <a:lnTo>
                    <a:pt x="0" y="8077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110850" y="3700208"/>
            <a:ext cx="18440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spc="-10" dirty="0" smtClean="0">
                <a:latin typeface="Carlito"/>
                <a:cs typeface="Carlito"/>
              </a:rPr>
              <a:t>Anxious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283445" y="3568049"/>
            <a:ext cx="1656563" cy="1318664"/>
            <a:chOff x="4474464" y="3486911"/>
            <a:chExt cx="1233170" cy="929640"/>
          </a:xfrm>
        </p:grpSpPr>
        <p:sp>
          <p:nvSpPr>
            <p:cNvPr id="18" name="object 18"/>
            <p:cNvSpPr/>
            <p:nvPr/>
          </p:nvSpPr>
          <p:spPr>
            <a:xfrm>
              <a:off x="4480560" y="3493007"/>
              <a:ext cx="1221105" cy="917575"/>
            </a:xfrm>
            <a:custGeom>
              <a:avLst/>
              <a:gdLst/>
              <a:ahLst/>
              <a:cxnLst/>
              <a:rect l="l" t="t" r="r" b="b"/>
              <a:pathLst>
                <a:path w="1221104" h="917575">
                  <a:moveTo>
                    <a:pt x="508635" y="478535"/>
                  </a:moveTo>
                  <a:lnTo>
                    <a:pt x="203453" y="478535"/>
                  </a:lnTo>
                  <a:lnTo>
                    <a:pt x="60325" y="917447"/>
                  </a:lnTo>
                  <a:lnTo>
                    <a:pt x="508635" y="478535"/>
                  </a:lnTo>
                  <a:close/>
                </a:path>
                <a:path w="1221104" h="917575">
                  <a:moveTo>
                    <a:pt x="1140967" y="0"/>
                  </a:moveTo>
                  <a:lnTo>
                    <a:pt x="79755" y="0"/>
                  </a:lnTo>
                  <a:lnTo>
                    <a:pt x="48702" y="6264"/>
                  </a:lnTo>
                  <a:lnTo>
                    <a:pt x="23352" y="23352"/>
                  </a:lnTo>
                  <a:lnTo>
                    <a:pt x="6264" y="48702"/>
                  </a:lnTo>
                  <a:lnTo>
                    <a:pt x="0" y="79755"/>
                  </a:lnTo>
                  <a:lnTo>
                    <a:pt x="0" y="398779"/>
                  </a:lnTo>
                  <a:lnTo>
                    <a:pt x="6264" y="429833"/>
                  </a:lnTo>
                  <a:lnTo>
                    <a:pt x="23352" y="455183"/>
                  </a:lnTo>
                  <a:lnTo>
                    <a:pt x="48702" y="472271"/>
                  </a:lnTo>
                  <a:lnTo>
                    <a:pt x="79755" y="478535"/>
                  </a:lnTo>
                  <a:lnTo>
                    <a:pt x="1140967" y="478535"/>
                  </a:lnTo>
                  <a:lnTo>
                    <a:pt x="1172021" y="472271"/>
                  </a:lnTo>
                  <a:lnTo>
                    <a:pt x="1197371" y="455183"/>
                  </a:lnTo>
                  <a:lnTo>
                    <a:pt x="1214459" y="429833"/>
                  </a:lnTo>
                  <a:lnTo>
                    <a:pt x="1220724" y="398779"/>
                  </a:lnTo>
                  <a:lnTo>
                    <a:pt x="1220724" y="79755"/>
                  </a:lnTo>
                  <a:lnTo>
                    <a:pt x="1214459" y="48702"/>
                  </a:lnTo>
                  <a:lnTo>
                    <a:pt x="1197371" y="23352"/>
                  </a:lnTo>
                  <a:lnTo>
                    <a:pt x="1172021" y="6264"/>
                  </a:lnTo>
                  <a:lnTo>
                    <a:pt x="114096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80560" y="3493007"/>
              <a:ext cx="1221105" cy="917575"/>
            </a:xfrm>
            <a:custGeom>
              <a:avLst/>
              <a:gdLst/>
              <a:ahLst/>
              <a:cxnLst/>
              <a:rect l="l" t="t" r="r" b="b"/>
              <a:pathLst>
                <a:path w="1221104" h="917575">
                  <a:moveTo>
                    <a:pt x="0" y="79755"/>
                  </a:moveTo>
                  <a:lnTo>
                    <a:pt x="6264" y="48702"/>
                  </a:lnTo>
                  <a:lnTo>
                    <a:pt x="23352" y="23352"/>
                  </a:lnTo>
                  <a:lnTo>
                    <a:pt x="48702" y="6264"/>
                  </a:lnTo>
                  <a:lnTo>
                    <a:pt x="79755" y="0"/>
                  </a:lnTo>
                  <a:lnTo>
                    <a:pt x="203453" y="0"/>
                  </a:lnTo>
                  <a:lnTo>
                    <a:pt x="508635" y="0"/>
                  </a:lnTo>
                  <a:lnTo>
                    <a:pt x="1140967" y="0"/>
                  </a:lnTo>
                  <a:lnTo>
                    <a:pt x="1172021" y="6264"/>
                  </a:lnTo>
                  <a:lnTo>
                    <a:pt x="1197371" y="23352"/>
                  </a:lnTo>
                  <a:lnTo>
                    <a:pt x="1214459" y="48702"/>
                  </a:lnTo>
                  <a:lnTo>
                    <a:pt x="1220724" y="79755"/>
                  </a:lnTo>
                  <a:lnTo>
                    <a:pt x="1220724" y="279145"/>
                  </a:lnTo>
                  <a:lnTo>
                    <a:pt x="1220724" y="398779"/>
                  </a:lnTo>
                  <a:lnTo>
                    <a:pt x="1214459" y="429833"/>
                  </a:lnTo>
                  <a:lnTo>
                    <a:pt x="1197371" y="455183"/>
                  </a:lnTo>
                  <a:lnTo>
                    <a:pt x="1172021" y="472271"/>
                  </a:lnTo>
                  <a:lnTo>
                    <a:pt x="1140967" y="478535"/>
                  </a:lnTo>
                  <a:lnTo>
                    <a:pt x="508635" y="478535"/>
                  </a:lnTo>
                  <a:lnTo>
                    <a:pt x="60325" y="917447"/>
                  </a:lnTo>
                  <a:lnTo>
                    <a:pt x="203453" y="478535"/>
                  </a:lnTo>
                  <a:lnTo>
                    <a:pt x="79755" y="478535"/>
                  </a:lnTo>
                  <a:lnTo>
                    <a:pt x="48702" y="472271"/>
                  </a:lnTo>
                  <a:lnTo>
                    <a:pt x="23352" y="455183"/>
                  </a:lnTo>
                  <a:lnTo>
                    <a:pt x="6264" y="429833"/>
                  </a:lnTo>
                  <a:lnTo>
                    <a:pt x="0" y="398779"/>
                  </a:lnTo>
                  <a:lnTo>
                    <a:pt x="0" y="279145"/>
                  </a:lnTo>
                  <a:lnTo>
                    <a:pt x="0" y="7975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72710" y="3611117"/>
            <a:ext cx="96570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latin typeface="Carlito"/>
                <a:cs typeface="Carlito"/>
              </a:rPr>
              <a:t>Sad</a:t>
            </a:r>
            <a:r>
              <a:rPr lang="en-GB" sz="1800" dirty="0" smtClean="0">
                <a:latin typeface="Carlito"/>
                <a:cs typeface="Carlito"/>
              </a:rPr>
              <a:t> and angry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79335" y="1812035"/>
            <a:ext cx="1408430" cy="1076325"/>
            <a:chOff x="6879335" y="1812035"/>
            <a:chExt cx="1408430" cy="1076325"/>
          </a:xfrm>
        </p:grpSpPr>
        <p:sp>
          <p:nvSpPr>
            <p:cNvPr id="22" name="object 22"/>
            <p:cNvSpPr/>
            <p:nvPr/>
          </p:nvSpPr>
          <p:spPr>
            <a:xfrm>
              <a:off x="6885431" y="1818131"/>
              <a:ext cx="1396365" cy="1064260"/>
            </a:xfrm>
            <a:custGeom>
              <a:avLst/>
              <a:gdLst/>
              <a:ahLst/>
              <a:cxnLst/>
              <a:rect l="l" t="t" r="r" b="b"/>
              <a:pathLst>
                <a:path w="1396365" h="1064260">
                  <a:moveTo>
                    <a:pt x="581660" y="702563"/>
                  </a:moveTo>
                  <a:lnTo>
                    <a:pt x="232664" y="702563"/>
                  </a:lnTo>
                  <a:lnTo>
                    <a:pt x="109854" y="1063878"/>
                  </a:lnTo>
                  <a:lnTo>
                    <a:pt x="581660" y="702563"/>
                  </a:lnTo>
                  <a:close/>
                </a:path>
                <a:path w="1396365" h="1064260">
                  <a:moveTo>
                    <a:pt x="1278890" y="0"/>
                  </a:moveTo>
                  <a:lnTo>
                    <a:pt x="117094" y="0"/>
                  </a:lnTo>
                  <a:lnTo>
                    <a:pt x="71526" y="9205"/>
                  </a:lnTo>
                  <a:lnTo>
                    <a:pt x="34305" y="34305"/>
                  </a:lnTo>
                  <a:lnTo>
                    <a:pt x="9205" y="71526"/>
                  </a:lnTo>
                  <a:lnTo>
                    <a:pt x="0" y="117093"/>
                  </a:lnTo>
                  <a:lnTo>
                    <a:pt x="0" y="585469"/>
                  </a:lnTo>
                  <a:lnTo>
                    <a:pt x="9205" y="631037"/>
                  </a:lnTo>
                  <a:lnTo>
                    <a:pt x="34305" y="668258"/>
                  </a:lnTo>
                  <a:lnTo>
                    <a:pt x="71526" y="693358"/>
                  </a:lnTo>
                  <a:lnTo>
                    <a:pt x="117094" y="702563"/>
                  </a:lnTo>
                  <a:lnTo>
                    <a:pt x="1278890" y="702563"/>
                  </a:lnTo>
                  <a:lnTo>
                    <a:pt x="1324457" y="693358"/>
                  </a:lnTo>
                  <a:lnTo>
                    <a:pt x="1361678" y="668258"/>
                  </a:lnTo>
                  <a:lnTo>
                    <a:pt x="1386778" y="631037"/>
                  </a:lnTo>
                  <a:lnTo>
                    <a:pt x="1395984" y="585469"/>
                  </a:lnTo>
                  <a:lnTo>
                    <a:pt x="1395984" y="117093"/>
                  </a:lnTo>
                  <a:lnTo>
                    <a:pt x="1386778" y="71526"/>
                  </a:lnTo>
                  <a:lnTo>
                    <a:pt x="1361678" y="34305"/>
                  </a:lnTo>
                  <a:lnTo>
                    <a:pt x="1324457" y="9205"/>
                  </a:lnTo>
                  <a:lnTo>
                    <a:pt x="127889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85431" y="1818131"/>
              <a:ext cx="1396365" cy="1064260"/>
            </a:xfrm>
            <a:custGeom>
              <a:avLst/>
              <a:gdLst/>
              <a:ahLst/>
              <a:cxnLst/>
              <a:rect l="l" t="t" r="r" b="b"/>
              <a:pathLst>
                <a:path w="1396365" h="1064260">
                  <a:moveTo>
                    <a:pt x="0" y="117093"/>
                  </a:moveTo>
                  <a:lnTo>
                    <a:pt x="9205" y="71526"/>
                  </a:lnTo>
                  <a:lnTo>
                    <a:pt x="34305" y="34305"/>
                  </a:lnTo>
                  <a:lnTo>
                    <a:pt x="71526" y="9205"/>
                  </a:lnTo>
                  <a:lnTo>
                    <a:pt x="117094" y="0"/>
                  </a:lnTo>
                  <a:lnTo>
                    <a:pt x="232664" y="0"/>
                  </a:lnTo>
                  <a:lnTo>
                    <a:pt x="581660" y="0"/>
                  </a:lnTo>
                  <a:lnTo>
                    <a:pt x="1278890" y="0"/>
                  </a:lnTo>
                  <a:lnTo>
                    <a:pt x="1324457" y="9205"/>
                  </a:lnTo>
                  <a:lnTo>
                    <a:pt x="1361678" y="34305"/>
                  </a:lnTo>
                  <a:lnTo>
                    <a:pt x="1386778" y="71526"/>
                  </a:lnTo>
                  <a:lnTo>
                    <a:pt x="1395984" y="117093"/>
                  </a:lnTo>
                  <a:lnTo>
                    <a:pt x="1395984" y="409828"/>
                  </a:lnTo>
                  <a:lnTo>
                    <a:pt x="1395984" y="585469"/>
                  </a:lnTo>
                  <a:lnTo>
                    <a:pt x="1386778" y="631037"/>
                  </a:lnTo>
                  <a:lnTo>
                    <a:pt x="1361678" y="668258"/>
                  </a:lnTo>
                  <a:lnTo>
                    <a:pt x="1324457" y="693358"/>
                  </a:lnTo>
                  <a:lnTo>
                    <a:pt x="1278890" y="702563"/>
                  </a:lnTo>
                  <a:lnTo>
                    <a:pt x="581660" y="702563"/>
                  </a:lnTo>
                  <a:lnTo>
                    <a:pt x="109854" y="1063878"/>
                  </a:lnTo>
                  <a:lnTo>
                    <a:pt x="232664" y="702563"/>
                  </a:lnTo>
                  <a:lnTo>
                    <a:pt x="117094" y="702563"/>
                  </a:lnTo>
                  <a:lnTo>
                    <a:pt x="71526" y="693358"/>
                  </a:lnTo>
                  <a:lnTo>
                    <a:pt x="34305" y="668258"/>
                  </a:lnTo>
                  <a:lnTo>
                    <a:pt x="9205" y="631037"/>
                  </a:lnTo>
                  <a:lnTo>
                    <a:pt x="0" y="585469"/>
                  </a:lnTo>
                  <a:lnTo>
                    <a:pt x="0" y="409828"/>
                  </a:lnTo>
                  <a:lnTo>
                    <a:pt x="0" y="11709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094981" y="1982546"/>
            <a:ext cx="7581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dirty="0" smtClean="0">
                <a:latin typeface="Carlito"/>
                <a:cs typeface="Carlito"/>
              </a:rPr>
              <a:t>Unsafe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461759" y="5562600"/>
            <a:ext cx="1504315" cy="667385"/>
            <a:chOff x="6461759" y="5562600"/>
            <a:chExt cx="1504315" cy="667385"/>
          </a:xfrm>
        </p:grpSpPr>
        <p:sp>
          <p:nvSpPr>
            <p:cNvPr id="26" name="object 26"/>
            <p:cNvSpPr/>
            <p:nvPr/>
          </p:nvSpPr>
          <p:spPr>
            <a:xfrm>
              <a:off x="6467855" y="5568695"/>
              <a:ext cx="1492250" cy="655320"/>
            </a:xfrm>
            <a:custGeom>
              <a:avLst/>
              <a:gdLst/>
              <a:ahLst/>
              <a:cxnLst/>
              <a:rect l="l" t="t" r="r" b="b"/>
              <a:pathLst>
                <a:path w="1492250" h="655320">
                  <a:moveTo>
                    <a:pt x="1243329" y="478535"/>
                  </a:moveTo>
                  <a:lnTo>
                    <a:pt x="870330" y="478535"/>
                  </a:lnTo>
                  <a:lnTo>
                    <a:pt x="1491234" y="654989"/>
                  </a:lnTo>
                  <a:lnTo>
                    <a:pt x="1243329" y="478535"/>
                  </a:lnTo>
                  <a:close/>
                </a:path>
                <a:path w="1492250" h="655320">
                  <a:moveTo>
                    <a:pt x="1412240" y="0"/>
                  </a:moveTo>
                  <a:lnTo>
                    <a:pt x="79755" y="0"/>
                  </a:lnTo>
                  <a:lnTo>
                    <a:pt x="48702" y="6268"/>
                  </a:lnTo>
                  <a:lnTo>
                    <a:pt x="23352" y="23361"/>
                  </a:lnTo>
                  <a:lnTo>
                    <a:pt x="6264" y="48713"/>
                  </a:lnTo>
                  <a:lnTo>
                    <a:pt x="0" y="79755"/>
                  </a:lnTo>
                  <a:lnTo>
                    <a:pt x="0" y="398779"/>
                  </a:lnTo>
                  <a:lnTo>
                    <a:pt x="6264" y="429822"/>
                  </a:lnTo>
                  <a:lnTo>
                    <a:pt x="23352" y="455174"/>
                  </a:lnTo>
                  <a:lnTo>
                    <a:pt x="48702" y="472267"/>
                  </a:lnTo>
                  <a:lnTo>
                    <a:pt x="79755" y="478535"/>
                  </a:lnTo>
                  <a:lnTo>
                    <a:pt x="1412240" y="478535"/>
                  </a:lnTo>
                  <a:lnTo>
                    <a:pt x="1443293" y="472267"/>
                  </a:lnTo>
                  <a:lnTo>
                    <a:pt x="1468643" y="455174"/>
                  </a:lnTo>
                  <a:lnTo>
                    <a:pt x="1485731" y="429822"/>
                  </a:lnTo>
                  <a:lnTo>
                    <a:pt x="1491996" y="398779"/>
                  </a:lnTo>
                  <a:lnTo>
                    <a:pt x="1491996" y="79755"/>
                  </a:lnTo>
                  <a:lnTo>
                    <a:pt x="1485731" y="48713"/>
                  </a:lnTo>
                  <a:lnTo>
                    <a:pt x="1468643" y="23361"/>
                  </a:lnTo>
                  <a:lnTo>
                    <a:pt x="1443293" y="6268"/>
                  </a:lnTo>
                  <a:lnTo>
                    <a:pt x="141224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67855" y="5568695"/>
              <a:ext cx="1492250" cy="655320"/>
            </a:xfrm>
            <a:custGeom>
              <a:avLst/>
              <a:gdLst/>
              <a:ahLst/>
              <a:cxnLst/>
              <a:rect l="l" t="t" r="r" b="b"/>
              <a:pathLst>
                <a:path w="1492250" h="655320">
                  <a:moveTo>
                    <a:pt x="0" y="79755"/>
                  </a:moveTo>
                  <a:lnTo>
                    <a:pt x="6264" y="48713"/>
                  </a:lnTo>
                  <a:lnTo>
                    <a:pt x="23352" y="23361"/>
                  </a:lnTo>
                  <a:lnTo>
                    <a:pt x="48702" y="6268"/>
                  </a:lnTo>
                  <a:lnTo>
                    <a:pt x="79755" y="0"/>
                  </a:lnTo>
                  <a:lnTo>
                    <a:pt x="870330" y="0"/>
                  </a:lnTo>
                  <a:lnTo>
                    <a:pt x="1243329" y="0"/>
                  </a:lnTo>
                  <a:lnTo>
                    <a:pt x="1412240" y="0"/>
                  </a:lnTo>
                  <a:lnTo>
                    <a:pt x="1443293" y="6268"/>
                  </a:lnTo>
                  <a:lnTo>
                    <a:pt x="1468643" y="23361"/>
                  </a:lnTo>
                  <a:lnTo>
                    <a:pt x="1485731" y="48713"/>
                  </a:lnTo>
                  <a:lnTo>
                    <a:pt x="1491996" y="79755"/>
                  </a:lnTo>
                  <a:lnTo>
                    <a:pt x="1491996" y="279145"/>
                  </a:lnTo>
                  <a:lnTo>
                    <a:pt x="1491996" y="398779"/>
                  </a:lnTo>
                  <a:lnTo>
                    <a:pt x="1485731" y="429822"/>
                  </a:lnTo>
                  <a:lnTo>
                    <a:pt x="1468643" y="455174"/>
                  </a:lnTo>
                  <a:lnTo>
                    <a:pt x="1443293" y="472267"/>
                  </a:lnTo>
                  <a:lnTo>
                    <a:pt x="1412240" y="478535"/>
                  </a:lnTo>
                  <a:lnTo>
                    <a:pt x="1243329" y="478535"/>
                  </a:lnTo>
                  <a:lnTo>
                    <a:pt x="1491234" y="654989"/>
                  </a:lnTo>
                  <a:lnTo>
                    <a:pt x="870330" y="478535"/>
                  </a:lnTo>
                  <a:lnTo>
                    <a:pt x="79755" y="478535"/>
                  </a:lnTo>
                  <a:lnTo>
                    <a:pt x="48702" y="472267"/>
                  </a:lnTo>
                  <a:lnTo>
                    <a:pt x="23352" y="455174"/>
                  </a:lnTo>
                  <a:lnTo>
                    <a:pt x="6264" y="429822"/>
                  </a:lnTo>
                  <a:lnTo>
                    <a:pt x="0" y="398779"/>
                  </a:lnTo>
                  <a:lnTo>
                    <a:pt x="0" y="279145"/>
                  </a:lnTo>
                  <a:lnTo>
                    <a:pt x="0" y="7975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685026" y="5687974"/>
            <a:ext cx="9607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15" dirty="0" smtClean="0">
                <a:latin typeface="Carlito"/>
                <a:cs typeface="Carlito"/>
              </a:rPr>
              <a:t>Lonely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220200" y="5500115"/>
            <a:ext cx="2074545" cy="758190"/>
            <a:chOff x="9220200" y="5500115"/>
            <a:chExt cx="2074545" cy="758190"/>
          </a:xfrm>
        </p:grpSpPr>
        <p:sp>
          <p:nvSpPr>
            <p:cNvPr id="30" name="object 30"/>
            <p:cNvSpPr/>
            <p:nvPr/>
          </p:nvSpPr>
          <p:spPr>
            <a:xfrm>
              <a:off x="9226295" y="5506211"/>
              <a:ext cx="2062480" cy="746125"/>
            </a:xfrm>
            <a:custGeom>
              <a:avLst/>
              <a:gdLst/>
              <a:ahLst/>
              <a:cxnLst/>
              <a:rect l="l" t="t" r="r" b="b"/>
              <a:pathLst>
                <a:path w="2062479" h="746125">
                  <a:moveTo>
                    <a:pt x="859154" y="486156"/>
                  </a:moveTo>
                  <a:lnTo>
                    <a:pt x="343661" y="486156"/>
                  </a:lnTo>
                  <a:lnTo>
                    <a:pt x="136651" y="745718"/>
                  </a:lnTo>
                  <a:lnTo>
                    <a:pt x="859154" y="486156"/>
                  </a:lnTo>
                  <a:close/>
                </a:path>
                <a:path w="2062479" h="746125">
                  <a:moveTo>
                    <a:pt x="1980946" y="0"/>
                  </a:moveTo>
                  <a:lnTo>
                    <a:pt x="81025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5"/>
                  </a:lnTo>
                  <a:lnTo>
                    <a:pt x="0" y="405129"/>
                  </a:lnTo>
                  <a:lnTo>
                    <a:pt x="6373" y="436671"/>
                  </a:lnTo>
                  <a:lnTo>
                    <a:pt x="23749" y="462426"/>
                  </a:lnTo>
                  <a:lnTo>
                    <a:pt x="49506" y="479789"/>
                  </a:lnTo>
                  <a:lnTo>
                    <a:pt x="81025" y="486156"/>
                  </a:lnTo>
                  <a:lnTo>
                    <a:pt x="1980946" y="486156"/>
                  </a:lnTo>
                  <a:lnTo>
                    <a:pt x="2012465" y="479789"/>
                  </a:lnTo>
                  <a:lnTo>
                    <a:pt x="2038223" y="462426"/>
                  </a:lnTo>
                  <a:lnTo>
                    <a:pt x="2055598" y="436671"/>
                  </a:lnTo>
                  <a:lnTo>
                    <a:pt x="2061972" y="405129"/>
                  </a:lnTo>
                  <a:lnTo>
                    <a:pt x="2061972" y="81025"/>
                  </a:lnTo>
                  <a:lnTo>
                    <a:pt x="2055598" y="49506"/>
                  </a:lnTo>
                  <a:lnTo>
                    <a:pt x="2038223" y="23749"/>
                  </a:lnTo>
                  <a:lnTo>
                    <a:pt x="2012465" y="6373"/>
                  </a:lnTo>
                  <a:lnTo>
                    <a:pt x="198094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226295" y="5506211"/>
              <a:ext cx="2062480" cy="746125"/>
            </a:xfrm>
            <a:custGeom>
              <a:avLst/>
              <a:gdLst/>
              <a:ahLst/>
              <a:cxnLst/>
              <a:rect l="l" t="t" r="r" b="b"/>
              <a:pathLst>
                <a:path w="2062479" h="746125">
                  <a:moveTo>
                    <a:pt x="0" y="81025"/>
                  </a:moveTo>
                  <a:lnTo>
                    <a:pt x="6373" y="49506"/>
                  </a:lnTo>
                  <a:lnTo>
                    <a:pt x="23749" y="23748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343661" y="0"/>
                  </a:lnTo>
                  <a:lnTo>
                    <a:pt x="859154" y="0"/>
                  </a:lnTo>
                  <a:lnTo>
                    <a:pt x="1980946" y="0"/>
                  </a:lnTo>
                  <a:lnTo>
                    <a:pt x="2012465" y="6373"/>
                  </a:lnTo>
                  <a:lnTo>
                    <a:pt x="2038223" y="23749"/>
                  </a:lnTo>
                  <a:lnTo>
                    <a:pt x="2055598" y="49506"/>
                  </a:lnTo>
                  <a:lnTo>
                    <a:pt x="2061972" y="81025"/>
                  </a:lnTo>
                  <a:lnTo>
                    <a:pt x="2061972" y="283591"/>
                  </a:lnTo>
                  <a:lnTo>
                    <a:pt x="2061972" y="405129"/>
                  </a:lnTo>
                  <a:lnTo>
                    <a:pt x="2055598" y="436671"/>
                  </a:lnTo>
                  <a:lnTo>
                    <a:pt x="2038223" y="462426"/>
                  </a:lnTo>
                  <a:lnTo>
                    <a:pt x="2012465" y="479789"/>
                  </a:lnTo>
                  <a:lnTo>
                    <a:pt x="1980946" y="486156"/>
                  </a:lnTo>
                  <a:lnTo>
                    <a:pt x="859154" y="486156"/>
                  </a:lnTo>
                  <a:lnTo>
                    <a:pt x="136651" y="745718"/>
                  </a:lnTo>
                  <a:lnTo>
                    <a:pt x="343661" y="486156"/>
                  </a:lnTo>
                  <a:lnTo>
                    <a:pt x="81025" y="486156"/>
                  </a:lnTo>
                  <a:lnTo>
                    <a:pt x="49506" y="479789"/>
                  </a:lnTo>
                  <a:lnTo>
                    <a:pt x="23749" y="462426"/>
                  </a:lnTo>
                  <a:lnTo>
                    <a:pt x="6373" y="436671"/>
                  </a:lnTo>
                  <a:lnTo>
                    <a:pt x="0" y="405129"/>
                  </a:lnTo>
                  <a:lnTo>
                    <a:pt x="0" y="283591"/>
                  </a:lnTo>
                  <a:lnTo>
                    <a:pt x="0" y="8102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344406" y="5633720"/>
            <a:ext cx="16884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Un</a:t>
            </a:r>
            <a:r>
              <a:rPr sz="1800" spc="-20" dirty="0">
                <a:latin typeface="Carlito"/>
                <a:cs typeface="Carlito"/>
              </a:rPr>
              <a:t>c</a:t>
            </a:r>
            <a:r>
              <a:rPr sz="1800" spc="-5" dirty="0">
                <a:latin typeface="Carlito"/>
                <a:cs typeface="Carlito"/>
              </a:rPr>
              <a:t>o</a:t>
            </a:r>
            <a:r>
              <a:rPr sz="1800" spc="-15" dirty="0">
                <a:latin typeface="Carlito"/>
                <a:cs typeface="Carlito"/>
              </a:rPr>
              <a:t>m</a:t>
            </a:r>
            <a:r>
              <a:rPr sz="1800" spc="-35" dirty="0">
                <a:latin typeface="Carlito"/>
                <a:cs typeface="Carlito"/>
              </a:rPr>
              <a:t>f</a:t>
            </a:r>
            <a:r>
              <a:rPr sz="1800" spc="-5" dirty="0">
                <a:latin typeface="Carlito"/>
                <a:cs typeface="Carlito"/>
              </a:rPr>
              <a:t>or</a:t>
            </a:r>
            <a:r>
              <a:rPr sz="1800" spc="-35" dirty="0">
                <a:latin typeface="Carlito"/>
                <a:cs typeface="Carlito"/>
              </a:rPr>
              <a:t>t</a:t>
            </a:r>
            <a:r>
              <a:rPr sz="1800" dirty="0">
                <a:latin typeface="Carlito"/>
                <a:cs typeface="Carlito"/>
              </a:rPr>
              <a:t>able</a:t>
            </a:r>
          </a:p>
        </p:txBody>
      </p:sp>
      <p:grpSp>
        <p:nvGrpSpPr>
          <p:cNvPr id="33" name="object 33"/>
          <p:cNvGrpSpPr/>
          <p:nvPr/>
        </p:nvGrpSpPr>
        <p:grpSpPr>
          <a:xfrm>
            <a:off x="4370578" y="1997964"/>
            <a:ext cx="1594485" cy="993775"/>
            <a:chOff x="4370578" y="1997964"/>
            <a:chExt cx="1594485" cy="993775"/>
          </a:xfrm>
        </p:grpSpPr>
        <p:sp>
          <p:nvSpPr>
            <p:cNvPr id="34" name="object 34"/>
            <p:cNvSpPr/>
            <p:nvPr/>
          </p:nvSpPr>
          <p:spPr>
            <a:xfrm>
              <a:off x="4376674" y="2004060"/>
              <a:ext cx="1582420" cy="981710"/>
            </a:xfrm>
            <a:custGeom>
              <a:avLst/>
              <a:gdLst/>
              <a:ahLst/>
              <a:cxnLst/>
              <a:rect l="l" t="t" r="r" b="b"/>
              <a:pathLst>
                <a:path w="1582420" h="981710">
                  <a:moveTo>
                    <a:pt x="696722" y="697991"/>
                  </a:moveTo>
                  <a:lnTo>
                    <a:pt x="317246" y="697991"/>
                  </a:lnTo>
                  <a:lnTo>
                    <a:pt x="0" y="981201"/>
                  </a:lnTo>
                  <a:lnTo>
                    <a:pt x="696722" y="697991"/>
                  </a:lnTo>
                  <a:close/>
                </a:path>
                <a:path w="1582420" h="981710">
                  <a:moveTo>
                    <a:pt x="1465834" y="0"/>
                  </a:moveTo>
                  <a:lnTo>
                    <a:pt x="180593" y="0"/>
                  </a:lnTo>
                  <a:lnTo>
                    <a:pt x="135306" y="9140"/>
                  </a:lnTo>
                  <a:lnTo>
                    <a:pt x="98329" y="34067"/>
                  </a:lnTo>
                  <a:lnTo>
                    <a:pt x="73402" y="71044"/>
                  </a:lnTo>
                  <a:lnTo>
                    <a:pt x="64262" y="116331"/>
                  </a:lnTo>
                  <a:lnTo>
                    <a:pt x="64262" y="581660"/>
                  </a:lnTo>
                  <a:lnTo>
                    <a:pt x="73402" y="626947"/>
                  </a:lnTo>
                  <a:lnTo>
                    <a:pt x="98329" y="663924"/>
                  </a:lnTo>
                  <a:lnTo>
                    <a:pt x="135306" y="688851"/>
                  </a:lnTo>
                  <a:lnTo>
                    <a:pt x="180593" y="697991"/>
                  </a:lnTo>
                  <a:lnTo>
                    <a:pt x="1465834" y="697991"/>
                  </a:lnTo>
                  <a:lnTo>
                    <a:pt x="1511121" y="688851"/>
                  </a:lnTo>
                  <a:lnTo>
                    <a:pt x="1548098" y="663924"/>
                  </a:lnTo>
                  <a:lnTo>
                    <a:pt x="1573025" y="626947"/>
                  </a:lnTo>
                  <a:lnTo>
                    <a:pt x="1582165" y="581660"/>
                  </a:lnTo>
                  <a:lnTo>
                    <a:pt x="1582165" y="116331"/>
                  </a:lnTo>
                  <a:lnTo>
                    <a:pt x="1573025" y="71044"/>
                  </a:lnTo>
                  <a:lnTo>
                    <a:pt x="1548098" y="34067"/>
                  </a:lnTo>
                  <a:lnTo>
                    <a:pt x="1511121" y="9140"/>
                  </a:lnTo>
                  <a:lnTo>
                    <a:pt x="146583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76674" y="2004060"/>
              <a:ext cx="1582420" cy="981710"/>
            </a:xfrm>
            <a:custGeom>
              <a:avLst/>
              <a:gdLst/>
              <a:ahLst/>
              <a:cxnLst/>
              <a:rect l="l" t="t" r="r" b="b"/>
              <a:pathLst>
                <a:path w="1582420" h="981710">
                  <a:moveTo>
                    <a:pt x="64262" y="116331"/>
                  </a:moveTo>
                  <a:lnTo>
                    <a:pt x="73402" y="71044"/>
                  </a:lnTo>
                  <a:lnTo>
                    <a:pt x="98329" y="34067"/>
                  </a:lnTo>
                  <a:lnTo>
                    <a:pt x="135306" y="9140"/>
                  </a:lnTo>
                  <a:lnTo>
                    <a:pt x="180593" y="0"/>
                  </a:lnTo>
                  <a:lnTo>
                    <a:pt x="317246" y="0"/>
                  </a:lnTo>
                  <a:lnTo>
                    <a:pt x="696722" y="0"/>
                  </a:lnTo>
                  <a:lnTo>
                    <a:pt x="1465834" y="0"/>
                  </a:lnTo>
                  <a:lnTo>
                    <a:pt x="1511121" y="9140"/>
                  </a:lnTo>
                  <a:lnTo>
                    <a:pt x="1548098" y="34067"/>
                  </a:lnTo>
                  <a:lnTo>
                    <a:pt x="1573025" y="71044"/>
                  </a:lnTo>
                  <a:lnTo>
                    <a:pt x="1582165" y="116331"/>
                  </a:lnTo>
                  <a:lnTo>
                    <a:pt x="1582165" y="407162"/>
                  </a:lnTo>
                  <a:lnTo>
                    <a:pt x="1582165" y="581660"/>
                  </a:lnTo>
                  <a:lnTo>
                    <a:pt x="1573025" y="626947"/>
                  </a:lnTo>
                  <a:lnTo>
                    <a:pt x="1548098" y="663924"/>
                  </a:lnTo>
                  <a:lnTo>
                    <a:pt x="1511121" y="688851"/>
                  </a:lnTo>
                  <a:lnTo>
                    <a:pt x="1465834" y="697991"/>
                  </a:lnTo>
                  <a:lnTo>
                    <a:pt x="696722" y="697991"/>
                  </a:lnTo>
                  <a:lnTo>
                    <a:pt x="0" y="981201"/>
                  </a:lnTo>
                  <a:lnTo>
                    <a:pt x="317246" y="697991"/>
                  </a:lnTo>
                  <a:lnTo>
                    <a:pt x="180593" y="697991"/>
                  </a:lnTo>
                  <a:lnTo>
                    <a:pt x="135306" y="688851"/>
                  </a:lnTo>
                  <a:lnTo>
                    <a:pt x="98329" y="663924"/>
                  </a:lnTo>
                  <a:lnTo>
                    <a:pt x="73402" y="626947"/>
                  </a:lnTo>
                  <a:lnTo>
                    <a:pt x="64262" y="581660"/>
                  </a:lnTo>
                  <a:lnTo>
                    <a:pt x="64262" y="407162"/>
                  </a:lnTo>
                  <a:lnTo>
                    <a:pt x="64262" y="11633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660519" y="2168778"/>
            <a:ext cx="11539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spc="-5" dirty="0" smtClean="0">
                <a:latin typeface="Carlito"/>
                <a:cs typeface="Carlito"/>
              </a:rPr>
              <a:t>Frustrated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744714" y="4324858"/>
            <a:ext cx="2076450" cy="1045844"/>
            <a:chOff x="7744714" y="4324858"/>
            <a:chExt cx="2076450" cy="1045844"/>
          </a:xfrm>
        </p:grpSpPr>
        <p:sp>
          <p:nvSpPr>
            <p:cNvPr id="38" name="object 38"/>
            <p:cNvSpPr/>
            <p:nvPr/>
          </p:nvSpPr>
          <p:spPr>
            <a:xfrm>
              <a:off x="7751064" y="4331208"/>
              <a:ext cx="2063750" cy="1033144"/>
            </a:xfrm>
            <a:custGeom>
              <a:avLst/>
              <a:gdLst/>
              <a:ahLst/>
              <a:cxnLst/>
              <a:rect l="l" t="t" r="r" b="b"/>
              <a:pathLst>
                <a:path w="2063750" h="1033145">
                  <a:moveTo>
                    <a:pt x="1719579" y="726948"/>
                  </a:moveTo>
                  <a:lnTo>
                    <a:pt x="1203705" y="726948"/>
                  </a:lnTo>
                  <a:lnTo>
                    <a:pt x="1099946" y="1033145"/>
                  </a:lnTo>
                  <a:lnTo>
                    <a:pt x="1719579" y="726948"/>
                  </a:lnTo>
                  <a:close/>
                </a:path>
                <a:path w="2063750" h="1033145">
                  <a:moveTo>
                    <a:pt x="1942337" y="0"/>
                  </a:moveTo>
                  <a:lnTo>
                    <a:pt x="121157" y="0"/>
                  </a:lnTo>
                  <a:lnTo>
                    <a:pt x="73991" y="9519"/>
                  </a:lnTo>
                  <a:lnTo>
                    <a:pt x="35480" y="35480"/>
                  </a:lnTo>
                  <a:lnTo>
                    <a:pt x="9519" y="73991"/>
                  </a:lnTo>
                  <a:lnTo>
                    <a:pt x="0" y="121158"/>
                  </a:lnTo>
                  <a:lnTo>
                    <a:pt x="0" y="605790"/>
                  </a:lnTo>
                  <a:lnTo>
                    <a:pt x="9519" y="652956"/>
                  </a:lnTo>
                  <a:lnTo>
                    <a:pt x="35480" y="691467"/>
                  </a:lnTo>
                  <a:lnTo>
                    <a:pt x="73991" y="717428"/>
                  </a:lnTo>
                  <a:lnTo>
                    <a:pt x="121157" y="726948"/>
                  </a:lnTo>
                  <a:lnTo>
                    <a:pt x="1942337" y="726948"/>
                  </a:lnTo>
                  <a:lnTo>
                    <a:pt x="1989504" y="717428"/>
                  </a:lnTo>
                  <a:lnTo>
                    <a:pt x="2028015" y="691467"/>
                  </a:lnTo>
                  <a:lnTo>
                    <a:pt x="2053976" y="652956"/>
                  </a:lnTo>
                  <a:lnTo>
                    <a:pt x="2063495" y="605790"/>
                  </a:lnTo>
                  <a:lnTo>
                    <a:pt x="2063495" y="121158"/>
                  </a:lnTo>
                  <a:lnTo>
                    <a:pt x="2053976" y="73991"/>
                  </a:lnTo>
                  <a:lnTo>
                    <a:pt x="2028015" y="35480"/>
                  </a:lnTo>
                  <a:lnTo>
                    <a:pt x="1989504" y="9519"/>
                  </a:lnTo>
                  <a:lnTo>
                    <a:pt x="194233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751064" y="4331208"/>
              <a:ext cx="2063750" cy="1033144"/>
            </a:xfrm>
            <a:custGeom>
              <a:avLst/>
              <a:gdLst/>
              <a:ahLst/>
              <a:cxnLst/>
              <a:rect l="l" t="t" r="r" b="b"/>
              <a:pathLst>
                <a:path w="2063750" h="1033145">
                  <a:moveTo>
                    <a:pt x="0" y="121158"/>
                  </a:moveTo>
                  <a:lnTo>
                    <a:pt x="9519" y="73991"/>
                  </a:lnTo>
                  <a:lnTo>
                    <a:pt x="35480" y="35480"/>
                  </a:lnTo>
                  <a:lnTo>
                    <a:pt x="73991" y="9519"/>
                  </a:lnTo>
                  <a:lnTo>
                    <a:pt x="121157" y="0"/>
                  </a:lnTo>
                  <a:lnTo>
                    <a:pt x="1203705" y="0"/>
                  </a:lnTo>
                  <a:lnTo>
                    <a:pt x="1719579" y="0"/>
                  </a:lnTo>
                  <a:lnTo>
                    <a:pt x="1942337" y="0"/>
                  </a:lnTo>
                  <a:lnTo>
                    <a:pt x="1989504" y="9519"/>
                  </a:lnTo>
                  <a:lnTo>
                    <a:pt x="2028015" y="35480"/>
                  </a:lnTo>
                  <a:lnTo>
                    <a:pt x="2053976" y="73991"/>
                  </a:lnTo>
                  <a:lnTo>
                    <a:pt x="2063495" y="121158"/>
                  </a:lnTo>
                  <a:lnTo>
                    <a:pt x="2063495" y="424053"/>
                  </a:lnTo>
                  <a:lnTo>
                    <a:pt x="2063495" y="605790"/>
                  </a:lnTo>
                  <a:lnTo>
                    <a:pt x="2053976" y="652956"/>
                  </a:lnTo>
                  <a:lnTo>
                    <a:pt x="2028015" y="691467"/>
                  </a:lnTo>
                  <a:lnTo>
                    <a:pt x="1989504" y="717428"/>
                  </a:lnTo>
                  <a:lnTo>
                    <a:pt x="1942337" y="726948"/>
                  </a:lnTo>
                  <a:lnTo>
                    <a:pt x="1719579" y="726948"/>
                  </a:lnTo>
                  <a:lnTo>
                    <a:pt x="1099946" y="1033145"/>
                  </a:lnTo>
                  <a:lnTo>
                    <a:pt x="1203705" y="726948"/>
                  </a:lnTo>
                  <a:lnTo>
                    <a:pt x="121157" y="726948"/>
                  </a:lnTo>
                  <a:lnTo>
                    <a:pt x="73991" y="717428"/>
                  </a:lnTo>
                  <a:lnTo>
                    <a:pt x="35480" y="691467"/>
                  </a:lnTo>
                  <a:lnTo>
                    <a:pt x="9519" y="652956"/>
                  </a:lnTo>
                  <a:lnTo>
                    <a:pt x="0" y="605790"/>
                  </a:lnTo>
                  <a:lnTo>
                    <a:pt x="0" y="424053"/>
                  </a:lnTo>
                  <a:lnTo>
                    <a:pt x="0" y="12115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843266" y="4393183"/>
            <a:ext cx="189661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As </a:t>
            </a:r>
            <a:r>
              <a:rPr sz="1800" spc="-5" dirty="0">
                <a:latin typeface="Carlito"/>
                <a:cs typeface="Carlito"/>
              </a:rPr>
              <a:t>if </a:t>
            </a:r>
            <a:r>
              <a:rPr sz="1800" spc="-10" dirty="0">
                <a:latin typeface="Carlito"/>
                <a:cs typeface="Carlito"/>
              </a:rPr>
              <a:t>you </a:t>
            </a:r>
            <a:r>
              <a:rPr sz="1800" spc="-5" dirty="0">
                <a:latin typeface="Carlito"/>
                <a:cs typeface="Carlito"/>
              </a:rPr>
              <a:t>don’t  </a:t>
            </a:r>
            <a:r>
              <a:rPr sz="1800" spc="-10" dirty="0">
                <a:latin typeface="Carlito"/>
                <a:cs typeface="Carlito"/>
              </a:rPr>
              <a:t>want to </a:t>
            </a:r>
            <a:r>
              <a:rPr sz="1800" spc="-5" dirty="0">
                <a:latin typeface="Carlito"/>
                <a:cs typeface="Carlito"/>
              </a:rPr>
              <a:t>be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here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671559" y="2456688"/>
            <a:ext cx="3185160" cy="902335"/>
            <a:chOff x="8671559" y="2456688"/>
            <a:chExt cx="3185160" cy="902335"/>
          </a:xfrm>
        </p:grpSpPr>
        <p:sp>
          <p:nvSpPr>
            <p:cNvPr id="46" name="object 46"/>
            <p:cNvSpPr/>
            <p:nvPr/>
          </p:nvSpPr>
          <p:spPr>
            <a:xfrm>
              <a:off x="8677655" y="2462784"/>
              <a:ext cx="3173095" cy="890269"/>
            </a:xfrm>
            <a:custGeom>
              <a:avLst/>
              <a:gdLst/>
              <a:ahLst/>
              <a:cxnLst/>
              <a:rect l="l" t="t" r="r" b="b"/>
              <a:pathLst>
                <a:path w="3173095" h="890270">
                  <a:moveTo>
                    <a:pt x="2632710" y="661415"/>
                  </a:moveTo>
                  <a:lnTo>
                    <a:pt x="1842897" y="661415"/>
                  </a:lnTo>
                  <a:lnTo>
                    <a:pt x="3172968" y="889888"/>
                  </a:lnTo>
                  <a:lnTo>
                    <a:pt x="2632710" y="661415"/>
                  </a:lnTo>
                  <a:close/>
                </a:path>
                <a:path w="3173095" h="890270">
                  <a:moveTo>
                    <a:pt x="3049016" y="0"/>
                  </a:moveTo>
                  <a:lnTo>
                    <a:pt x="110236" y="0"/>
                  </a:lnTo>
                  <a:lnTo>
                    <a:pt x="67347" y="8669"/>
                  </a:lnTo>
                  <a:lnTo>
                    <a:pt x="32305" y="32305"/>
                  </a:lnTo>
                  <a:lnTo>
                    <a:pt x="8669" y="67347"/>
                  </a:lnTo>
                  <a:lnTo>
                    <a:pt x="0" y="110236"/>
                  </a:lnTo>
                  <a:lnTo>
                    <a:pt x="0" y="551179"/>
                  </a:lnTo>
                  <a:lnTo>
                    <a:pt x="8669" y="594068"/>
                  </a:lnTo>
                  <a:lnTo>
                    <a:pt x="32305" y="629110"/>
                  </a:lnTo>
                  <a:lnTo>
                    <a:pt x="67347" y="652746"/>
                  </a:lnTo>
                  <a:lnTo>
                    <a:pt x="110236" y="661415"/>
                  </a:lnTo>
                  <a:lnTo>
                    <a:pt x="3049016" y="661415"/>
                  </a:lnTo>
                  <a:lnTo>
                    <a:pt x="3091904" y="652746"/>
                  </a:lnTo>
                  <a:lnTo>
                    <a:pt x="3126946" y="629110"/>
                  </a:lnTo>
                  <a:lnTo>
                    <a:pt x="3150582" y="594068"/>
                  </a:lnTo>
                  <a:lnTo>
                    <a:pt x="3159252" y="551179"/>
                  </a:lnTo>
                  <a:lnTo>
                    <a:pt x="3159252" y="110236"/>
                  </a:lnTo>
                  <a:lnTo>
                    <a:pt x="3150582" y="67347"/>
                  </a:lnTo>
                  <a:lnTo>
                    <a:pt x="3126946" y="32305"/>
                  </a:lnTo>
                  <a:lnTo>
                    <a:pt x="3091904" y="8669"/>
                  </a:lnTo>
                  <a:lnTo>
                    <a:pt x="304901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677655" y="2462784"/>
              <a:ext cx="3173095" cy="890269"/>
            </a:xfrm>
            <a:custGeom>
              <a:avLst/>
              <a:gdLst/>
              <a:ahLst/>
              <a:cxnLst/>
              <a:rect l="l" t="t" r="r" b="b"/>
              <a:pathLst>
                <a:path w="3173095" h="890270">
                  <a:moveTo>
                    <a:pt x="0" y="110236"/>
                  </a:moveTo>
                  <a:lnTo>
                    <a:pt x="8669" y="67347"/>
                  </a:lnTo>
                  <a:lnTo>
                    <a:pt x="32305" y="32305"/>
                  </a:lnTo>
                  <a:lnTo>
                    <a:pt x="67347" y="8669"/>
                  </a:lnTo>
                  <a:lnTo>
                    <a:pt x="110236" y="0"/>
                  </a:lnTo>
                  <a:lnTo>
                    <a:pt x="1842897" y="0"/>
                  </a:lnTo>
                  <a:lnTo>
                    <a:pt x="2632710" y="0"/>
                  </a:lnTo>
                  <a:lnTo>
                    <a:pt x="3049016" y="0"/>
                  </a:lnTo>
                  <a:lnTo>
                    <a:pt x="3091904" y="8669"/>
                  </a:lnTo>
                  <a:lnTo>
                    <a:pt x="3126946" y="32305"/>
                  </a:lnTo>
                  <a:lnTo>
                    <a:pt x="3150582" y="67347"/>
                  </a:lnTo>
                  <a:lnTo>
                    <a:pt x="3159252" y="110236"/>
                  </a:lnTo>
                  <a:lnTo>
                    <a:pt x="3159252" y="385825"/>
                  </a:lnTo>
                  <a:lnTo>
                    <a:pt x="3159252" y="551179"/>
                  </a:lnTo>
                  <a:lnTo>
                    <a:pt x="3150582" y="594068"/>
                  </a:lnTo>
                  <a:lnTo>
                    <a:pt x="3126946" y="629110"/>
                  </a:lnTo>
                  <a:lnTo>
                    <a:pt x="3091904" y="652746"/>
                  </a:lnTo>
                  <a:lnTo>
                    <a:pt x="3049016" y="661415"/>
                  </a:lnTo>
                  <a:lnTo>
                    <a:pt x="2632710" y="661415"/>
                  </a:lnTo>
                  <a:lnTo>
                    <a:pt x="3172968" y="889888"/>
                  </a:lnTo>
                  <a:lnTo>
                    <a:pt x="1842897" y="661415"/>
                  </a:lnTo>
                  <a:lnTo>
                    <a:pt x="110236" y="661415"/>
                  </a:lnTo>
                  <a:lnTo>
                    <a:pt x="67347" y="652746"/>
                  </a:lnTo>
                  <a:lnTo>
                    <a:pt x="32305" y="629110"/>
                  </a:lnTo>
                  <a:lnTo>
                    <a:pt x="8669" y="594068"/>
                  </a:lnTo>
                  <a:lnTo>
                    <a:pt x="0" y="551179"/>
                  </a:lnTo>
                  <a:lnTo>
                    <a:pt x="0" y="385825"/>
                  </a:lnTo>
                  <a:lnTo>
                    <a:pt x="0" y="11023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8933848" y="2542098"/>
            <a:ext cx="2767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Don’t </a:t>
            </a:r>
            <a:r>
              <a:rPr sz="1800" spc="-10" dirty="0">
                <a:latin typeface="Carlito"/>
                <a:cs typeface="Carlito"/>
              </a:rPr>
              <a:t>want to come to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school</a:t>
            </a:r>
            <a:endParaRPr sz="1800" dirty="0">
              <a:latin typeface="Carlito"/>
              <a:cs typeface="Carli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69" y="1818131"/>
            <a:ext cx="3465881" cy="4707728"/>
          </a:xfrm>
          <a:prstGeom prst="rect">
            <a:avLst/>
          </a:prstGeom>
        </p:spPr>
      </p:pic>
      <p:grpSp>
        <p:nvGrpSpPr>
          <p:cNvPr id="49" name="object 21"/>
          <p:cNvGrpSpPr/>
          <p:nvPr/>
        </p:nvGrpSpPr>
        <p:grpSpPr>
          <a:xfrm>
            <a:off x="9733786" y="1056398"/>
            <a:ext cx="1408430" cy="1076325"/>
            <a:chOff x="6879335" y="1812035"/>
            <a:chExt cx="1408430" cy="1076325"/>
          </a:xfrm>
        </p:grpSpPr>
        <p:sp>
          <p:nvSpPr>
            <p:cNvPr id="50" name="object 22"/>
            <p:cNvSpPr/>
            <p:nvPr/>
          </p:nvSpPr>
          <p:spPr>
            <a:xfrm>
              <a:off x="6885431" y="1818131"/>
              <a:ext cx="1396365" cy="1064260"/>
            </a:xfrm>
            <a:custGeom>
              <a:avLst/>
              <a:gdLst/>
              <a:ahLst/>
              <a:cxnLst/>
              <a:rect l="l" t="t" r="r" b="b"/>
              <a:pathLst>
                <a:path w="1396365" h="1064260">
                  <a:moveTo>
                    <a:pt x="581660" y="702563"/>
                  </a:moveTo>
                  <a:lnTo>
                    <a:pt x="232664" y="702563"/>
                  </a:lnTo>
                  <a:lnTo>
                    <a:pt x="109854" y="1063878"/>
                  </a:lnTo>
                  <a:lnTo>
                    <a:pt x="581660" y="702563"/>
                  </a:lnTo>
                  <a:close/>
                </a:path>
                <a:path w="1396365" h="1064260">
                  <a:moveTo>
                    <a:pt x="1278890" y="0"/>
                  </a:moveTo>
                  <a:lnTo>
                    <a:pt x="117094" y="0"/>
                  </a:lnTo>
                  <a:lnTo>
                    <a:pt x="71526" y="9205"/>
                  </a:lnTo>
                  <a:lnTo>
                    <a:pt x="34305" y="34305"/>
                  </a:lnTo>
                  <a:lnTo>
                    <a:pt x="9205" y="71526"/>
                  </a:lnTo>
                  <a:lnTo>
                    <a:pt x="0" y="117093"/>
                  </a:lnTo>
                  <a:lnTo>
                    <a:pt x="0" y="585469"/>
                  </a:lnTo>
                  <a:lnTo>
                    <a:pt x="9205" y="631037"/>
                  </a:lnTo>
                  <a:lnTo>
                    <a:pt x="34305" y="668258"/>
                  </a:lnTo>
                  <a:lnTo>
                    <a:pt x="71526" y="693358"/>
                  </a:lnTo>
                  <a:lnTo>
                    <a:pt x="117094" y="702563"/>
                  </a:lnTo>
                  <a:lnTo>
                    <a:pt x="1278890" y="702563"/>
                  </a:lnTo>
                  <a:lnTo>
                    <a:pt x="1324457" y="693358"/>
                  </a:lnTo>
                  <a:lnTo>
                    <a:pt x="1361678" y="668258"/>
                  </a:lnTo>
                  <a:lnTo>
                    <a:pt x="1386778" y="631037"/>
                  </a:lnTo>
                  <a:lnTo>
                    <a:pt x="1395984" y="585469"/>
                  </a:lnTo>
                  <a:lnTo>
                    <a:pt x="1395984" y="117093"/>
                  </a:lnTo>
                  <a:lnTo>
                    <a:pt x="1386778" y="71526"/>
                  </a:lnTo>
                  <a:lnTo>
                    <a:pt x="1361678" y="34305"/>
                  </a:lnTo>
                  <a:lnTo>
                    <a:pt x="1324457" y="9205"/>
                  </a:lnTo>
                  <a:lnTo>
                    <a:pt x="127889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3"/>
            <p:cNvSpPr/>
            <p:nvPr/>
          </p:nvSpPr>
          <p:spPr>
            <a:xfrm>
              <a:off x="6885431" y="1818131"/>
              <a:ext cx="1396365" cy="1064260"/>
            </a:xfrm>
            <a:custGeom>
              <a:avLst/>
              <a:gdLst/>
              <a:ahLst/>
              <a:cxnLst/>
              <a:rect l="l" t="t" r="r" b="b"/>
              <a:pathLst>
                <a:path w="1396365" h="1064260">
                  <a:moveTo>
                    <a:pt x="0" y="117093"/>
                  </a:moveTo>
                  <a:lnTo>
                    <a:pt x="9205" y="71526"/>
                  </a:lnTo>
                  <a:lnTo>
                    <a:pt x="34305" y="34305"/>
                  </a:lnTo>
                  <a:lnTo>
                    <a:pt x="71526" y="9205"/>
                  </a:lnTo>
                  <a:lnTo>
                    <a:pt x="117094" y="0"/>
                  </a:lnTo>
                  <a:lnTo>
                    <a:pt x="232664" y="0"/>
                  </a:lnTo>
                  <a:lnTo>
                    <a:pt x="581660" y="0"/>
                  </a:lnTo>
                  <a:lnTo>
                    <a:pt x="1278890" y="0"/>
                  </a:lnTo>
                  <a:lnTo>
                    <a:pt x="1324457" y="9205"/>
                  </a:lnTo>
                  <a:lnTo>
                    <a:pt x="1361678" y="34305"/>
                  </a:lnTo>
                  <a:lnTo>
                    <a:pt x="1386778" y="71526"/>
                  </a:lnTo>
                  <a:lnTo>
                    <a:pt x="1395984" y="117093"/>
                  </a:lnTo>
                  <a:lnTo>
                    <a:pt x="1395984" y="409828"/>
                  </a:lnTo>
                  <a:lnTo>
                    <a:pt x="1395984" y="585469"/>
                  </a:lnTo>
                  <a:lnTo>
                    <a:pt x="1386778" y="631037"/>
                  </a:lnTo>
                  <a:lnTo>
                    <a:pt x="1361678" y="668258"/>
                  </a:lnTo>
                  <a:lnTo>
                    <a:pt x="1324457" y="693358"/>
                  </a:lnTo>
                  <a:lnTo>
                    <a:pt x="1278890" y="702563"/>
                  </a:lnTo>
                  <a:lnTo>
                    <a:pt x="581660" y="702563"/>
                  </a:lnTo>
                  <a:lnTo>
                    <a:pt x="109854" y="1063878"/>
                  </a:lnTo>
                  <a:lnTo>
                    <a:pt x="232664" y="702563"/>
                  </a:lnTo>
                  <a:lnTo>
                    <a:pt x="117094" y="702563"/>
                  </a:lnTo>
                  <a:lnTo>
                    <a:pt x="71526" y="693358"/>
                  </a:lnTo>
                  <a:lnTo>
                    <a:pt x="34305" y="668258"/>
                  </a:lnTo>
                  <a:lnTo>
                    <a:pt x="9205" y="631037"/>
                  </a:lnTo>
                  <a:lnTo>
                    <a:pt x="0" y="585469"/>
                  </a:lnTo>
                  <a:lnTo>
                    <a:pt x="0" y="409828"/>
                  </a:lnTo>
                  <a:lnTo>
                    <a:pt x="0" y="11709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9819616" y="1184909"/>
            <a:ext cx="1492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rlito"/>
                <a:cs typeface="Carlito"/>
              </a:rPr>
              <a:t>You </a:t>
            </a:r>
            <a:r>
              <a:rPr sz="1800" spc="-15" dirty="0">
                <a:latin typeface="Carlito"/>
                <a:cs typeface="Carlito"/>
              </a:rPr>
              <a:t>feel </a:t>
            </a:r>
            <a:r>
              <a:rPr sz="1800" spc="-5" dirty="0">
                <a:latin typeface="Carlito"/>
                <a:cs typeface="Carlito"/>
              </a:rPr>
              <a:t>left</a:t>
            </a:r>
            <a:r>
              <a:rPr sz="1800" dirty="0">
                <a:latin typeface="Carlito"/>
                <a:cs typeface="Carlito"/>
              </a:rPr>
              <a:t>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9597" y="308228"/>
            <a:ext cx="796988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</a:t>
            </a:r>
            <a:r>
              <a:rPr spc="-15" dirty="0"/>
              <a:t>can </a:t>
            </a:r>
            <a:r>
              <a:rPr spc="-20" dirty="0"/>
              <a:t>we </a:t>
            </a:r>
            <a:r>
              <a:rPr spc="-15" dirty="0"/>
              <a:t>unite </a:t>
            </a:r>
            <a:r>
              <a:rPr spc="-25" dirty="0"/>
              <a:t>to stop</a:t>
            </a:r>
            <a:r>
              <a:rPr spc="50" dirty="0"/>
              <a:t> </a:t>
            </a:r>
            <a:r>
              <a:rPr spc="-5" dirty="0"/>
              <a:t>bullying?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80688" y="1132206"/>
            <a:ext cx="2567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children</a:t>
            </a:r>
            <a:r>
              <a:rPr sz="2800" spc="-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said: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77715" y="5114479"/>
            <a:ext cx="2207260" cy="1252855"/>
            <a:chOff x="4166615" y="5045964"/>
            <a:chExt cx="2207260" cy="1252855"/>
          </a:xfrm>
        </p:grpSpPr>
        <p:sp>
          <p:nvSpPr>
            <p:cNvPr id="6" name="object 6"/>
            <p:cNvSpPr/>
            <p:nvPr/>
          </p:nvSpPr>
          <p:spPr>
            <a:xfrm>
              <a:off x="4172711" y="5052060"/>
              <a:ext cx="2194560" cy="1240790"/>
            </a:xfrm>
            <a:custGeom>
              <a:avLst/>
              <a:gdLst/>
              <a:ahLst/>
              <a:cxnLst/>
              <a:rect l="l" t="t" r="r" b="b"/>
              <a:pathLst>
                <a:path w="2194560" h="1240789">
                  <a:moveTo>
                    <a:pt x="914400" y="905255"/>
                  </a:moveTo>
                  <a:lnTo>
                    <a:pt x="365760" y="905255"/>
                  </a:lnTo>
                  <a:lnTo>
                    <a:pt x="164084" y="1240396"/>
                  </a:lnTo>
                  <a:lnTo>
                    <a:pt x="914400" y="905255"/>
                  </a:lnTo>
                  <a:close/>
                </a:path>
                <a:path w="2194560" h="1240789">
                  <a:moveTo>
                    <a:pt x="2043684" y="0"/>
                  </a:moveTo>
                  <a:lnTo>
                    <a:pt x="150875" y="0"/>
                  </a:lnTo>
                  <a:lnTo>
                    <a:pt x="103193" y="7693"/>
                  </a:lnTo>
                  <a:lnTo>
                    <a:pt x="61776" y="29114"/>
                  </a:lnTo>
                  <a:lnTo>
                    <a:pt x="29114" y="61776"/>
                  </a:lnTo>
                  <a:lnTo>
                    <a:pt x="7693" y="103193"/>
                  </a:lnTo>
                  <a:lnTo>
                    <a:pt x="0" y="150875"/>
                  </a:lnTo>
                  <a:lnTo>
                    <a:pt x="0" y="754379"/>
                  </a:lnTo>
                  <a:lnTo>
                    <a:pt x="7693" y="802067"/>
                  </a:lnTo>
                  <a:lnTo>
                    <a:pt x="29114" y="843484"/>
                  </a:lnTo>
                  <a:lnTo>
                    <a:pt x="61776" y="876145"/>
                  </a:lnTo>
                  <a:lnTo>
                    <a:pt x="103193" y="897564"/>
                  </a:lnTo>
                  <a:lnTo>
                    <a:pt x="150875" y="905255"/>
                  </a:lnTo>
                  <a:lnTo>
                    <a:pt x="2043684" y="905255"/>
                  </a:lnTo>
                  <a:lnTo>
                    <a:pt x="2091366" y="897564"/>
                  </a:lnTo>
                  <a:lnTo>
                    <a:pt x="2132783" y="876145"/>
                  </a:lnTo>
                  <a:lnTo>
                    <a:pt x="2165445" y="843484"/>
                  </a:lnTo>
                  <a:lnTo>
                    <a:pt x="2186866" y="802067"/>
                  </a:lnTo>
                  <a:lnTo>
                    <a:pt x="2194560" y="754379"/>
                  </a:lnTo>
                  <a:lnTo>
                    <a:pt x="2194560" y="150875"/>
                  </a:lnTo>
                  <a:lnTo>
                    <a:pt x="2186866" y="103193"/>
                  </a:lnTo>
                  <a:lnTo>
                    <a:pt x="2165445" y="61776"/>
                  </a:lnTo>
                  <a:lnTo>
                    <a:pt x="2132783" y="29114"/>
                  </a:lnTo>
                  <a:lnTo>
                    <a:pt x="2091366" y="7693"/>
                  </a:lnTo>
                  <a:lnTo>
                    <a:pt x="204368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72711" y="5052060"/>
              <a:ext cx="2194560" cy="1240790"/>
            </a:xfrm>
            <a:custGeom>
              <a:avLst/>
              <a:gdLst/>
              <a:ahLst/>
              <a:cxnLst/>
              <a:rect l="l" t="t" r="r" b="b"/>
              <a:pathLst>
                <a:path w="2194560" h="1240789">
                  <a:moveTo>
                    <a:pt x="0" y="150875"/>
                  </a:moveTo>
                  <a:lnTo>
                    <a:pt x="7693" y="103193"/>
                  </a:lnTo>
                  <a:lnTo>
                    <a:pt x="29114" y="61776"/>
                  </a:lnTo>
                  <a:lnTo>
                    <a:pt x="61776" y="29114"/>
                  </a:lnTo>
                  <a:lnTo>
                    <a:pt x="103193" y="7693"/>
                  </a:lnTo>
                  <a:lnTo>
                    <a:pt x="150875" y="0"/>
                  </a:lnTo>
                  <a:lnTo>
                    <a:pt x="365760" y="0"/>
                  </a:lnTo>
                  <a:lnTo>
                    <a:pt x="914400" y="0"/>
                  </a:lnTo>
                  <a:lnTo>
                    <a:pt x="2043684" y="0"/>
                  </a:lnTo>
                  <a:lnTo>
                    <a:pt x="2091366" y="7693"/>
                  </a:lnTo>
                  <a:lnTo>
                    <a:pt x="2132783" y="29114"/>
                  </a:lnTo>
                  <a:lnTo>
                    <a:pt x="2165445" y="61776"/>
                  </a:lnTo>
                  <a:lnTo>
                    <a:pt x="2186866" y="103193"/>
                  </a:lnTo>
                  <a:lnTo>
                    <a:pt x="2194560" y="150875"/>
                  </a:lnTo>
                  <a:lnTo>
                    <a:pt x="2194560" y="528065"/>
                  </a:lnTo>
                  <a:lnTo>
                    <a:pt x="2194560" y="754379"/>
                  </a:lnTo>
                  <a:lnTo>
                    <a:pt x="2186866" y="802067"/>
                  </a:lnTo>
                  <a:lnTo>
                    <a:pt x="2165445" y="843484"/>
                  </a:lnTo>
                  <a:lnTo>
                    <a:pt x="2132783" y="876145"/>
                  </a:lnTo>
                  <a:lnTo>
                    <a:pt x="2091366" y="897564"/>
                  </a:lnTo>
                  <a:lnTo>
                    <a:pt x="2043684" y="905255"/>
                  </a:lnTo>
                  <a:lnTo>
                    <a:pt x="914400" y="905255"/>
                  </a:lnTo>
                  <a:lnTo>
                    <a:pt x="164084" y="1240396"/>
                  </a:lnTo>
                  <a:lnTo>
                    <a:pt x="365760" y="905255"/>
                  </a:lnTo>
                  <a:lnTo>
                    <a:pt x="150875" y="905255"/>
                  </a:lnTo>
                  <a:lnTo>
                    <a:pt x="103193" y="897564"/>
                  </a:lnTo>
                  <a:lnTo>
                    <a:pt x="61776" y="876145"/>
                  </a:lnTo>
                  <a:lnTo>
                    <a:pt x="29114" y="843484"/>
                  </a:lnTo>
                  <a:lnTo>
                    <a:pt x="7693" y="802067"/>
                  </a:lnTo>
                  <a:lnTo>
                    <a:pt x="0" y="754379"/>
                  </a:lnTo>
                  <a:lnTo>
                    <a:pt x="0" y="528065"/>
                  </a:lnTo>
                  <a:lnTo>
                    <a:pt x="0" y="15087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04740" y="5208778"/>
            <a:ext cx="16211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Help people </a:t>
            </a:r>
            <a:r>
              <a:rPr sz="1800" spc="-10" dirty="0">
                <a:latin typeface="Carlito"/>
                <a:cs typeface="Carlito"/>
              </a:rPr>
              <a:t>to  stand </a:t>
            </a:r>
            <a:r>
              <a:rPr sz="1800" spc="-5" dirty="0">
                <a:latin typeface="Carlito"/>
                <a:cs typeface="Carlito"/>
              </a:rPr>
              <a:t>up </a:t>
            </a:r>
            <a:r>
              <a:rPr sz="1800" spc="-10" dirty="0">
                <a:latin typeface="Carlito"/>
                <a:cs typeface="Carlito"/>
              </a:rPr>
              <a:t>to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them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9831322" y="1292351"/>
            <a:ext cx="1827277" cy="1482243"/>
            <a:chOff x="9831323" y="1292352"/>
            <a:chExt cx="1714500" cy="1207770"/>
          </a:xfrm>
        </p:grpSpPr>
        <p:sp>
          <p:nvSpPr>
            <p:cNvPr id="10" name="object 10"/>
            <p:cNvSpPr/>
            <p:nvPr/>
          </p:nvSpPr>
          <p:spPr>
            <a:xfrm>
              <a:off x="9837419" y="1298448"/>
              <a:ext cx="1702435" cy="1195705"/>
            </a:xfrm>
            <a:custGeom>
              <a:avLst/>
              <a:gdLst/>
              <a:ahLst/>
              <a:cxnLst/>
              <a:rect l="l" t="t" r="r" b="b"/>
              <a:pathLst>
                <a:path w="1702434" h="1195705">
                  <a:moveTo>
                    <a:pt x="1418589" y="886967"/>
                  </a:moveTo>
                  <a:lnTo>
                    <a:pt x="993012" y="886967"/>
                  </a:lnTo>
                  <a:lnTo>
                    <a:pt x="1702307" y="1195197"/>
                  </a:lnTo>
                  <a:lnTo>
                    <a:pt x="1418589" y="886967"/>
                  </a:lnTo>
                  <a:close/>
                </a:path>
                <a:path w="1702434" h="1195705">
                  <a:moveTo>
                    <a:pt x="1554479" y="0"/>
                  </a:moveTo>
                  <a:lnTo>
                    <a:pt x="147827" y="0"/>
                  </a:lnTo>
                  <a:lnTo>
                    <a:pt x="101096" y="7534"/>
                  </a:lnTo>
                  <a:lnTo>
                    <a:pt x="60514" y="28517"/>
                  </a:lnTo>
                  <a:lnTo>
                    <a:pt x="28517" y="60514"/>
                  </a:lnTo>
                  <a:lnTo>
                    <a:pt x="7534" y="101096"/>
                  </a:lnTo>
                  <a:lnTo>
                    <a:pt x="0" y="147827"/>
                  </a:lnTo>
                  <a:lnTo>
                    <a:pt x="0" y="739139"/>
                  </a:lnTo>
                  <a:lnTo>
                    <a:pt x="7534" y="785871"/>
                  </a:lnTo>
                  <a:lnTo>
                    <a:pt x="28517" y="826453"/>
                  </a:lnTo>
                  <a:lnTo>
                    <a:pt x="60514" y="858450"/>
                  </a:lnTo>
                  <a:lnTo>
                    <a:pt x="101096" y="879433"/>
                  </a:lnTo>
                  <a:lnTo>
                    <a:pt x="147827" y="886967"/>
                  </a:lnTo>
                  <a:lnTo>
                    <a:pt x="1554479" y="886967"/>
                  </a:lnTo>
                  <a:lnTo>
                    <a:pt x="1601211" y="879433"/>
                  </a:lnTo>
                  <a:lnTo>
                    <a:pt x="1641793" y="858450"/>
                  </a:lnTo>
                  <a:lnTo>
                    <a:pt x="1673790" y="826453"/>
                  </a:lnTo>
                  <a:lnTo>
                    <a:pt x="1694773" y="785871"/>
                  </a:lnTo>
                  <a:lnTo>
                    <a:pt x="1702307" y="739139"/>
                  </a:lnTo>
                  <a:lnTo>
                    <a:pt x="1702307" y="147827"/>
                  </a:lnTo>
                  <a:lnTo>
                    <a:pt x="1694773" y="101096"/>
                  </a:lnTo>
                  <a:lnTo>
                    <a:pt x="1673790" y="60514"/>
                  </a:lnTo>
                  <a:lnTo>
                    <a:pt x="1641793" y="28517"/>
                  </a:lnTo>
                  <a:lnTo>
                    <a:pt x="1601211" y="7534"/>
                  </a:lnTo>
                  <a:lnTo>
                    <a:pt x="155447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7419" y="1298448"/>
              <a:ext cx="1702435" cy="1195705"/>
            </a:xfrm>
            <a:custGeom>
              <a:avLst/>
              <a:gdLst/>
              <a:ahLst/>
              <a:cxnLst/>
              <a:rect l="l" t="t" r="r" b="b"/>
              <a:pathLst>
                <a:path w="1702434" h="1195705">
                  <a:moveTo>
                    <a:pt x="0" y="147827"/>
                  </a:moveTo>
                  <a:lnTo>
                    <a:pt x="7534" y="101096"/>
                  </a:lnTo>
                  <a:lnTo>
                    <a:pt x="28517" y="60514"/>
                  </a:lnTo>
                  <a:lnTo>
                    <a:pt x="60514" y="28517"/>
                  </a:lnTo>
                  <a:lnTo>
                    <a:pt x="101096" y="7534"/>
                  </a:lnTo>
                  <a:lnTo>
                    <a:pt x="147827" y="0"/>
                  </a:lnTo>
                  <a:lnTo>
                    <a:pt x="993012" y="0"/>
                  </a:lnTo>
                  <a:lnTo>
                    <a:pt x="1418589" y="0"/>
                  </a:lnTo>
                  <a:lnTo>
                    <a:pt x="1554479" y="0"/>
                  </a:lnTo>
                  <a:lnTo>
                    <a:pt x="1601211" y="7534"/>
                  </a:lnTo>
                  <a:lnTo>
                    <a:pt x="1641793" y="28517"/>
                  </a:lnTo>
                  <a:lnTo>
                    <a:pt x="1673790" y="60514"/>
                  </a:lnTo>
                  <a:lnTo>
                    <a:pt x="1694773" y="101096"/>
                  </a:lnTo>
                  <a:lnTo>
                    <a:pt x="1702307" y="147827"/>
                  </a:lnTo>
                  <a:lnTo>
                    <a:pt x="1702307" y="517398"/>
                  </a:lnTo>
                  <a:lnTo>
                    <a:pt x="1702307" y="739139"/>
                  </a:lnTo>
                  <a:lnTo>
                    <a:pt x="1694773" y="785871"/>
                  </a:lnTo>
                  <a:lnTo>
                    <a:pt x="1673790" y="826453"/>
                  </a:lnTo>
                  <a:lnTo>
                    <a:pt x="1641793" y="858450"/>
                  </a:lnTo>
                  <a:lnTo>
                    <a:pt x="1601211" y="879433"/>
                  </a:lnTo>
                  <a:lnTo>
                    <a:pt x="1554479" y="886967"/>
                  </a:lnTo>
                  <a:lnTo>
                    <a:pt x="1418589" y="886967"/>
                  </a:lnTo>
                  <a:lnTo>
                    <a:pt x="1702307" y="1195197"/>
                  </a:lnTo>
                  <a:lnTo>
                    <a:pt x="993012" y="886967"/>
                  </a:lnTo>
                  <a:lnTo>
                    <a:pt x="147827" y="886967"/>
                  </a:lnTo>
                  <a:lnTo>
                    <a:pt x="101096" y="879433"/>
                  </a:lnTo>
                  <a:lnTo>
                    <a:pt x="60514" y="858450"/>
                  </a:lnTo>
                  <a:lnTo>
                    <a:pt x="28517" y="826453"/>
                  </a:lnTo>
                  <a:lnTo>
                    <a:pt x="7534" y="785871"/>
                  </a:lnTo>
                  <a:lnTo>
                    <a:pt x="0" y="739139"/>
                  </a:lnTo>
                  <a:lnTo>
                    <a:pt x="0" y="517398"/>
                  </a:lnTo>
                  <a:lnTo>
                    <a:pt x="0" y="1478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074909" y="1422392"/>
            <a:ext cx="146075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10" dirty="0" smtClean="0">
                <a:latin typeface="Carlito"/>
                <a:cs typeface="Carlito"/>
              </a:rPr>
              <a:t>Be someone who helps others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327771" y="3029456"/>
            <a:ext cx="3324466" cy="1069291"/>
            <a:chOff x="8340597" y="3029457"/>
            <a:chExt cx="3205480" cy="919480"/>
          </a:xfrm>
        </p:grpSpPr>
        <p:sp>
          <p:nvSpPr>
            <p:cNvPr id="14" name="object 14"/>
            <p:cNvSpPr/>
            <p:nvPr/>
          </p:nvSpPr>
          <p:spPr>
            <a:xfrm>
              <a:off x="8346947" y="3035807"/>
              <a:ext cx="3192780" cy="906780"/>
            </a:xfrm>
            <a:custGeom>
              <a:avLst/>
              <a:gdLst/>
              <a:ahLst/>
              <a:cxnLst/>
              <a:rect l="l" t="t" r="r" b="b"/>
              <a:pathLst>
                <a:path w="3192779" h="906779">
                  <a:moveTo>
                    <a:pt x="2660650" y="681227"/>
                  </a:moveTo>
                  <a:lnTo>
                    <a:pt x="1862454" y="681227"/>
                  </a:lnTo>
                  <a:lnTo>
                    <a:pt x="3054477" y="906652"/>
                  </a:lnTo>
                  <a:lnTo>
                    <a:pt x="2660650" y="681227"/>
                  </a:lnTo>
                  <a:close/>
                </a:path>
                <a:path w="3192779" h="906779">
                  <a:moveTo>
                    <a:pt x="3079242" y="0"/>
                  </a:moveTo>
                  <a:lnTo>
                    <a:pt x="113537" y="0"/>
                  </a:lnTo>
                  <a:lnTo>
                    <a:pt x="69330" y="8917"/>
                  </a:lnTo>
                  <a:lnTo>
                    <a:pt x="33242" y="33242"/>
                  </a:lnTo>
                  <a:lnTo>
                    <a:pt x="8917" y="69330"/>
                  </a:lnTo>
                  <a:lnTo>
                    <a:pt x="0" y="113537"/>
                  </a:lnTo>
                  <a:lnTo>
                    <a:pt x="0" y="567689"/>
                  </a:lnTo>
                  <a:lnTo>
                    <a:pt x="8917" y="611897"/>
                  </a:lnTo>
                  <a:lnTo>
                    <a:pt x="33242" y="647985"/>
                  </a:lnTo>
                  <a:lnTo>
                    <a:pt x="69330" y="672310"/>
                  </a:lnTo>
                  <a:lnTo>
                    <a:pt x="113537" y="681227"/>
                  </a:lnTo>
                  <a:lnTo>
                    <a:pt x="3079242" y="681227"/>
                  </a:lnTo>
                  <a:lnTo>
                    <a:pt x="3123449" y="672310"/>
                  </a:lnTo>
                  <a:lnTo>
                    <a:pt x="3159537" y="647985"/>
                  </a:lnTo>
                  <a:lnTo>
                    <a:pt x="3183862" y="611897"/>
                  </a:lnTo>
                  <a:lnTo>
                    <a:pt x="3192779" y="567689"/>
                  </a:lnTo>
                  <a:lnTo>
                    <a:pt x="3192779" y="113537"/>
                  </a:lnTo>
                  <a:lnTo>
                    <a:pt x="3183862" y="69330"/>
                  </a:lnTo>
                  <a:lnTo>
                    <a:pt x="3159537" y="33242"/>
                  </a:lnTo>
                  <a:lnTo>
                    <a:pt x="3123449" y="8917"/>
                  </a:lnTo>
                  <a:lnTo>
                    <a:pt x="307924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46947" y="3035807"/>
              <a:ext cx="3192780" cy="906780"/>
            </a:xfrm>
            <a:custGeom>
              <a:avLst/>
              <a:gdLst/>
              <a:ahLst/>
              <a:cxnLst/>
              <a:rect l="l" t="t" r="r" b="b"/>
              <a:pathLst>
                <a:path w="3192779" h="906779">
                  <a:moveTo>
                    <a:pt x="0" y="113537"/>
                  </a:moveTo>
                  <a:lnTo>
                    <a:pt x="8917" y="69330"/>
                  </a:lnTo>
                  <a:lnTo>
                    <a:pt x="33242" y="33242"/>
                  </a:lnTo>
                  <a:lnTo>
                    <a:pt x="69330" y="8917"/>
                  </a:lnTo>
                  <a:lnTo>
                    <a:pt x="113537" y="0"/>
                  </a:lnTo>
                  <a:lnTo>
                    <a:pt x="1862454" y="0"/>
                  </a:lnTo>
                  <a:lnTo>
                    <a:pt x="2660650" y="0"/>
                  </a:lnTo>
                  <a:lnTo>
                    <a:pt x="3079242" y="0"/>
                  </a:lnTo>
                  <a:lnTo>
                    <a:pt x="3123449" y="8917"/>
                  </a:lnTo>
                  <a:lnTo>
                    <a:pt x="3159537" y="33242"/>
                  </a:lnTo>
                  <a:lnTo>
                    <a:pt x="3183862" y="69330"/>
                  </a:lnTo>
                  <a:lnTo>
                    <a:pt x="3192779" y="113537"/>
                  </a:lnTo>
                  <a:lnTo>
                    <a:pt x="3192779" y="397382"/>
                  </a:lnTo>
                  <a:lnTo>
                    <a:pt x="3192779" y="567689"/>
                  </a:lnTo>
                  <a:lnTo>
                    <a:pt x="3183862" y="611897"/>
                  </a:lnTo>
                  <a:lnTo>
                    <a:pt x="3159537" y="647985"/>
                  </a:lnTo>
                  <a:lnTo>
                    <a:pt x="3123449" y="672310"/>
                  </a:lnTo>
                  <a:lnTo>
                    <a:pt x="3079242" y="681227"/>
                  </a:lnTo>
                  <a:lnTo>
                    <a:pt x="2660650" y="681227"/>
                  </a:lnTo>
                  <a:lnTo>
                    <a:pt x="3054477" y="906652"/>
                  </a:lnTo>
                  <a:lnTo>
                    <a:pt x="1862454" y="681227"/>
                  </a:lnTo>
                  <a:lnTo>
                    <a:pt x="113537" y="681227"/>
                  </a:lnTo>
                  <a:lnTo>
                    <a:pt x="69330" y="672310"/>
                  </a:lnTo>
                  <a:lnTo>
                    <a:pt x="33242" y="647985"/>
                  </a:lnTo>
                  <a:lnTo>
                    <a:pt x="8917" y="611897"/>
                  </a:lnTo>
                  <a:lnTo>
                    <a:pt x="0" y="567689"/>
                  </a:lnTo>
                  <a:lnTo>
                    <a:pt x="0" y="397382"/>
                  </a:lnTo>
                  <a:lnTo>
                    <a:pt x="0" y="11353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600946" y="3070936"/>
            <a:ext cx="2752853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Ask the </a:t>
            </a:r>
            <a:r>
              <a:rPr sz="1800" spc="-30" dirty="0">
                <a:latin typeface="Carlito"/>
                <a:cs typeface="Carlito"/>
              </a:rPr>
              <a:t>bully, </a:t>
            </a:r>
            <a:r>
              <a:rPr sz="1800" dirty="0">
                <a:latin typeface="Carlito"/>
                <a:cs typeface="Carlito"/>
              </a:rPr>
              <a:t>“ </a:t>
            </a:r>
            <a:r>
              <a:rPr sz="1800" spc="-10" dirty="0">
                <a:latin typeface="Carlito"/>
                <a:cs typeface="Carlito"/>
              </a:rPr>
              <a:t>How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would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rlito"/>
                <a:cs typeface="Carlito"/>
              </a:rPr>
              <a:t>you </a:t>
            </a:r>
            <a:r>
              <a:rPr sz="1800" spc="-20" dirty="0">
                <a:latin typeface="Carlito"/>
                <a:cs typeface="Carlito"/>
              </a:rPr>
              <a:t>like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5" dirty="0">
                <a:latin typeface="Carlito"/>
                <a:cs typeface="Carlito"/>
              </a:rPr>
              <a:t>it?”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04359" y="3409188"/>
            <a:ext cx="3004185" cy="1059815"/>
            <a:chOff x="4404359" y="3409188"/>
            <a:chExt cx="3004185" cy="1059815"/>
          </a:xfrm>
        </p:grpSpPr>
        <p:sp>
          <p:nvSpPr>
            <p:cNvPr id="18" name="object 18"/>
            <p:cNvSpPr/>
            <p:nvPr/>
          </p:nvSpPr>
          <p:spPr>
            <a:xfrm>
              <a:off x="4410455" y="3415284"/>
              <a:ext cx="2992120" cy="1047115"/>
            </a:xfrm>
            <a:custGeom>
              <a:avLst/>
              <a:gdLst/>
              <a:ahLst/>
              <a:cxnLst/>
              <a:rect l="l" t="t" r="r" b="b"/>
              <a:pathLst>
                <a:path w="2992120" h="1047114">
                  <a:moveTo>
                    <a:pt x="1246505" y="632459"/>
                  </a:moveTo>
                  <a:lnTo>
                    <a:pt x="498602" y="632459"/>
                  </a:lnTo>
                  <a:lnTo>
                    <a:pt x="173990" y="1047114"/>
                  </a:lnTo>
                  <a:lnTo>
                    <a:pt x="1246505" y="632459"/>
                  </a:lnTo>
                  <a:close/>
                </a:path>
                <a:path w="2992120" h="1047114">
                  <a:moveTo>
                    <a:pt x="2886202" y="0"/>
                  </a:moveTo>
                  <a:lnTo>
                    <a:pt x="105410" y="0"/>
                  </a:lnTo>
                  <a:lnTo>
                    <a:pt x="64400" y="8290"/>
                  </a:lnTo>
                  <a:lnTo>
                    <a:pt x="30892" y="30892"/>
                  </a:lnTo>
                  <a:lnTo>
                    <a:pt x="8290" y="64400"/>
                  </a:lnTo>
                  <a:lnTo>
                    <a:pt x="0" y="105410"/>
                  </a:lnTo>
                  <a:lnTo>
                    <a:pt x="0" y="527049"/>
                  </a:lnTo>
                  <a:lnTo>
                    <a:pt x="8290" y="568059"/>
                  </a:lnTo>
                  <a:lnTo>
                    <a:pt x="30892" y="601567"/>
                  </a:lnTo>
                  <a:lnTo>
                    <a:pt x="64400" y="624169"/>
                  </a:lnTo>
                  <a:lnTo>
                    <a:pt x="105410" y="632459"/>
                  </a:lnTo>
                  <a:lnTo>
                    <a:pt x="2886202" y="632459"/>
                  </a:lnTo>
                  <a:lnTo>
                    <a:pt x="2927211" y="624169"/>
                  </a:lnTo>
                  <a:lnTo>
                    <a:pt x="2960719" y="601567"/>
                  </a:lnTo>
                  <a:lnTo>
                    <a:pt x="2983321" y="568059"/>
                  </a:lnTo>
                  <a:lnTo>
                    <a:pt x="2991612" y="527049"/>
                  </a:lnTo>
                  <a:lnTo>
                    <a:pt x="2991612" y="105410"/>
                  </a:lnTo>
                  <a:lnTo>
                    <a:pt x="2983321" y="64400"/>
                  </a:lnTo>
                  <a:lnTo>
                    <a:pt x="2960719" y="30892"/>
                  </a:lnTo>
                  <a:lnTo>
                    <a:pt x="2927211" y="8290"/>
                  </a:lnTo>
                  <a:lnTo>
                    <a:pt x="288620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10455" y="3415284"/>
              <a:ext cx="2992120" cy="1047115"/>
            </a:xfrm>
            <a:custGeom>
              <a:avLst/>
              <a:gdLst/>
              <a:ahLst/>
              <a:cxnLst/>
              <a:rect l="l" t="t" r="r" b="b"/>
              <a:pathLst>
                <a:path w="2992120" h="1047114">
                  <a:moveTo>
                    <a:pt x="0" y="105410"/>
                  </a:moveTo>
                  <a:lnTo>
                    <a:pt x="8290" y="64400"/>
                  </a:lnTo>
                  <a:lnTo>
                    <a:pt x="30892" y="30892"/>
                  </a:lnTo>
                  <a:lnTo>
                    <a:pt x="64400" y="8290"/>
                  </a:lnTo>
                  <a:lnTo>
                    <a:pt x="105410" y="0"/>
                  </a:lnTo>
                  <a:lnTo>
                    <a:pt x="498602" y="0"/>
                  </a:lnTo>
                  <a:lnTo>
                    <a:pt x="1246505" y="0"/>
                  </a:lnTo>
                  <a:lnTo>
                    <a:pt x="2886202" y="0"/>
                  </a:lnTo>
                  <a:lnTo>
                    <a:pt x="2927211" y="8290"/>
                  </a:lnTo>
                  <a:lnTo>
                    <a:pt x="2960719" y="30892"/>
                  </a:lnTo>
                  <a:lnTo>
                    <a:pt x="2983321" y="64400"/>
                  </a:lnTo>
                  <a:lnTo>
                    <a:pt x="2991612" y="105410"/>
                  </a:lnTo>
                  <a:lnTo>
                    <a:pt x="2991612" y="368934"/>
                  </a:lnTo>
                  <a:lnTo>
                    <a:pt x="2991612" y="527049"/>
                  </a:lnTo>
                  <a:lnTo>
                    <a:pt x="2983321" y="568059"/>
                  </a:lnTo>
                  <a:lnTo>
                    <a:pt x="2960719" y="601567"/>
                  </a:lnTo>
                  <a:lnTo>
                    <a:pt x="2927211" y="624169"/>
                  </a:lnTo>
                  <a:lnTo>
                    <a:pt x="2886202" y="632459"/>
                  </a:lnTo>
                  <a:lnTo>
                    <a:pt x="1246505" y="632459"/>
                  </a:lnTo>
                  <a:lnTo>
                    <a:pt x="173990" y="1047114"/>
                  </a:lnTo>
                  <a:lnTo>
                    <a:pt x="498602" y="632459"/>
                  </a:lnTo>
                  <a:lnTo>
                    <a:pt x="105410" y="632459"/>
                  </a:lnTo>
                  <a:lnTo>
                    <a:pt x="64400" y="624169"/>
                  </a:lnTo>
                  <a:lnTo>
                    <a:pt x="30892" y="601567"/>
                  </a:lnTo>
                  <a:lnTo>
                    <a:pt x="8290" y="568059"/>
                  </a:lnTo>
                  <a:lnTo>
                    <a:pt x="0" y="527049"/>
                  </a:lnTo>
                  <a:lnTo>
                    <a:pt x="0" y="368934"/>
                  </a:lnTo>
                  <a:lnTo>
                    <a:pt x="0" y="10541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37278" y="3440497"/>
            <a:ext cx="276529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1800" spc="-15" dirty="0" smtClean="0">
                <a:latin typeface="Carlito"/>
                <a:cs typeface="Carlito"/>
              </a:rPr>
              <a:t>Walk with the bullied person </a:t>
            </a:r>
            <a:r>
              <a:rPr sz="1800" spc="-5" dirty="0" smtClean="0">
                <a:latin typeface="Carlito"/>
                <a:cs typeface="Carlito"/>
              </a:rPr>
              <a:t>on 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playground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82060" y="1955925"/>
            <a:ext cx="2565400" cy="940435"/>
            <a:chOff x="7063740" y="2157983"/>
            <a:chExt cx="2565400" cy="940435"/>
          </a:xfrm>
        </p:grpSpPr>
        <p:sp>
          <p:nvSpPr>
            <p:cNvPr id="22" name="object 22"/>
            <p:cNvSpPr/>
            <p:nvPr/>
          </p:nvSpPr>
          <p:spPr>
            <a:xfrm>
              <a:off x="7069836" y="2164079"/>
              <a:ext cx="2552700" cy="927735"/>
            </a:xfrm>
            <a:custGeom>
              <a:avLst/>
              <a:gdLst/>
              <a:ahLst/>
              <a:cxnLst/>
              <a:rect l="l" t="t" r="r" b="b"/>
              <a:pathLst>
                <a:path w="2552700" h="927735">
                  <a:moveTo>
                    <a:pt x="1063625" y="612648"/>
                  </a:moveTo>
                  <a:lnTo>
                    <a:pt x="425450" y="612648"/>
                  </a:lnTo>
                  <a:lnTo>
                    <a:pt x="200914" y="927735"/>
                  </a:lnTo>
                  <a:lnTo>
                    <a:pt x="1063625" y="612648"/>
                  </a:lnTo>
                  <a:close/>
                </a:path>
                <a:path w="2552700" h="927735">
                  <a:moveTo>
                    <a:pt x="2450592" y="0"/>
                  </a:moveTo>
                  <a:lnTo>
                    <a:pt x="102108" y="0"/>
                  </a:lnTo>
                  <a:lnTo>
                    <a:pt x="62364" y="8024"/>
                  </a:lnTo>
                  <a:lnTo>
                    <a:pt x="29908" y="29908"/>
                  </a:lnTo>
                  <a:lnTo>
                    <a:pt x="8024" y="62364"/>
                  </a:lnTo>
                  <a:lnTo>
                    <a:pt x="0" y="102108"/>
                  </a:lnTo>
                  <a:lnTo>
                    <a:pt x="0" y="510540"/>
                  </a:lnTo>
                  <a:lnTo>
                    <a:pt x="8024" y="550283"/>
                  </a:lnTo>
                  <a:lnTo>
                    <a:pt x="29908" y="582739"/>
                  </a:lnTo>
                  <a:lnTo>
                    <a:pt x="62364" y="604623"/>
                  </a:lnTo>
                  <a:lnTo>
                    <a:pt x="102108" y="612648"/>
                  </a:lnTo>
                  <a:lnTo>
                    <a:pt x="2450592" y="612648"/>
                  </a:lnTo>
                  <a:lnTo>
                    <a:pt x="2490335" y="604623"/>
                  </a:lnTo>
                  <a:lnTo>
                    <a:pt x="2522791" y="582739"/>
                  </a:lnTo>
                  <a:lnTo>
                    <a:pt x="2544675" y="550283"/>
                  </a:lnTo>
                  <a:lnTo>
                    <a:pt x="2552700" y="510540"/>
                  </a:lnTo>
                  <a:lnTo>
                    <a:pt x="2552700" y="102108"/>
                  </a:lnTo>
                  <a:lnTo>
                    <a:pt x="2544675" y="62364"/>
                  </a:lnTo>
                  <a:lnTo>
                    <a:pt x="2522791" y="29908"/>
                  </a:lnTo>
                  <a:lnTo>
                    <a:pt x="2490335" y="8024"/>
                  </a:lnTo>
                  <a:lnTo>
                    <a:pt x="245059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69836" y="2164079"/>
              <a:ext cx="2552700" cy="927735"/>
            </a:xfrm>
            <a:custGeom>
              <a:avLst/>
              <a:gdLst/>
              <a:ahLst/>
              <a:cxnLst/>
              <a:rect l="l" t="t" r="r" b="b"/>
              <a:pathLst>
                <a:path w="2552700" h="927735">
                  <a:moveTo>
                    <a:pt x="0" y="102108"/>
                  </a:moveTo>
                  <a:lnTo>
                    <a:pt x="8024" y="62364"/>
                  </a:lnTo>
                  <a:lnTo>
                    <a:pt x="29908" y="29908"/>
                  </a:lnTo>
                  <a:lnTo>
                    <a:pt x="62364" y="8024"/>
                  </a:lnTo>
                  <a:lnTo>
                    <a:pt x="102108" y="0"/>
                  </a:lnTo>
                  <a:lnTo>
                    <a:pt x="425450" y="0"/>
                  </a:lnTo>
                  <a:lnTo>
                    <a:pt x="1063625" y="0"/>
                  </a:lnTo>
                  <a:lnTo>
                    <a:pt x="2450592" y="0"/>
                  </a:lnTo>
                  <a:lnTo>
                    <a:pt x="2490335" y="8024"/>
                  </a:lnTo>
                  <a:lnTo>
                    <a:pt x="2522791" y="29908"/>
                  </a:lnTo>
                  <a:lnTo>
                    <a:pt x="2544675" y="62364"/>
                  </a:lnTo>
                  <a:lnTo>
                    <a:pt x="2552700" y="102108"/>
                  </a:lnTo>
                  <a:lnTo>
                    <a:pt x="2552700" y="357378"/>
                  </a:lnTo>
                  <a:lnTo>
                    <a:pt x="2552700" y="510540"/>
                  </a:lnTo>
                  <a:lnTo>
                    <a:pt x="2544675" y="550283"/>
                  </a:lnTo>
                  <a:lnTo>
                    <a:pt x="2522791" y="582739"/>
                  </a:lnTo>
                  <a:lnTo>
                    <a:pt x="2490335" y="604623"/>
                  </a:lnTo>
                  <a:lnTo>
                    <a:pt x="2450592" y="612648"/>
                  </a:lnTo>
                  <a:lnTo>
                    <a:pt x="1063625" y="612648"/>
                  </a:lnTo>
                  <a:lnTo>
                    <a:pt x="200914" y="927735"/>
                  </a:lnTo>
                  <a:lnTo>
                    <a:pt x="425450" y="612648"/>
                  </a:lnTo>
                  <a:lnTo>
                    <a:pt x="102108" y="612648"/>
                  </a:lnTo>
                  <a:lnTo>
                    <a:pt x="62364" y="604623"/>
                  </a:lnTo>
                  <a:lnTo>
                    <a:pt x="29908" y="582739"/>
                  </a:lnTo>
                  <a:lnTo>
                    <a:pt x="8024" y="550283"/>
                  </a:lnTo>
                  <a:lnTo>
                    <a:pt x="0" y="510540"/>
                  </a:lnTo>
                  <a:lnTo>
                    <a:pt x="0" y="357378"/>
                  </a:lnTo>
                  <a:lnTo>
                    <a:pt x="0" y="102108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315200" y="1966493"/>
            <a:ext cx="1842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Carlito"/>
                <a:cs typeface="Carlito"/>
              </a:rPr>
              <a:t>Tell </a:t>
            </a:r>
            <a:r>
              <a:rPr sz="1800" spc="-5" dirty="0">
                <a:latin typeface="Carlito"/>
                <a:cs typeface="Carlito"/>
              </a:rPr>
              <a:t>bullies,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“STOP!”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537959" y="4636008"/>
            <a:ext cx="2089785" cy="1226185"/>
            <a:chOff x="6537959" y="4636008"/>
            <a:chExt cx="2089785" cy="1226185"/>
          </a:xfrm>
        </p:grpSpPr>
        <p:sp>
          <p:nvSpPr>
            <p:cNvPr id="26" name="object 26"/>
            <p:cNvSpPr/>
            <p:nvPr/>
          </p:nvSpPr>
          <p:spPr>
            <a:xfrm>
              <a:off x="6544055" y="4642104"/>
              <a:ext cx="2077720" cy="1214120"/>
            </a:xfrm>
            <a:custGeom>
              <a:avLst/>
              <a:gdLst/>
              <a:ahLst/>
              <a:cxnLst/>
              <a:rect l="l" t="t" r="r" b="b"/>
              <a:pathLst>
                <a:path w="2077720" h="1214120">
                  <a:moveTo>
                    <a:pt x="865504" y="801624"/>
                  </a:moveTo>
                  <a:lnTo>
                    <a:pt x="346201" y="801624"/>
                  </a:lnTo>
                  <a:lnTo>
                    <a:pt x="163575" y="1213904"/>
                  </a:lnTo>
                  <a:lnTo>
                    <a:pt x="865504" y="801624"/>
                  </a:lnTo>
                  <a:close/>
                </a:path>
                <a:path w="2077720" h="1214120">
                  <a:moveTo>
                    <a:pt x="1943608" y="0"/>
                  </a:moveTo>
                  <a:lnTo>
                    <a:pt x="133603" y="0"/>
                  </a:lnTo>
                  <a:lnTo>
                    <a:pt x="91374" y="6811"/>
                  </a:lnTo>
                  <a:lnTo>
                    <a:pt x="54699" y="25777"/>
                  </a:lnTo>
                  <a:lnTo>
                    <a:pt x="25777" y="54699"/>
                  </a:lnTo>
                  <a:lnTo>
                    <a:pt x="6811" y="91374"/>
                  </a:lnTo>
                  <a:lnTo>
                    <a:pt x="0" y="133604"/>
                  </a:lnTo>
                  <a:lnTo>
                    <a:pt x="0" y="668020"/>
                  </a:lnTo>
                  <a:lnTo>
                    <a:pt x="6811" y="710249"/>
                  </a:lnTo>
                  <a:lnTo>
                    <a:pt x="25777" y="746924"/>
                  </a:lnTo>
                  <a:lnTo>
                    <a:pt x="54699" y="775846"/>
                  </a:lnTo>
                  <a:lnTo>
                    <a:pt x="91374" y="794812"/>
                  </a:lnTo>
                  <a:lnTo>
                    <a:pt x="133603" y="801624"/>
                  </a:lnTo>
                  <a:lnTo>
                    <a:pt x="1943608" y="801624"/>
                  </a:lnTo>
                  <a:lnTo>
                    <a:pt x="1985837" y="794812"/>
                  </a:lnTo>
                  <a:lnTo>
                    <a:pt x="2022512" y="775846"/>
                  </a:lnTo>
                  <a:lnTo>
                    <a:pt x="2051434" y="746924"/>
                  </a:lnTo>
                  <a:lnTo>
                    <a:pt x="2070400" y="710249"/>
                  </a:lnTo>
                  <a:lnTo>
                    <a:pt x="2077212" y="668020"/>
                  </a:lnTo>
                  <a:lnTo>
                    <a:pt x="2077212" y="133604"/>
                  </a:lnTo>
                  <a:lnTo>
                    <a:pt x="2070400" y="91374"/>
                  </a:lnTo>
                  <a:lnTo>
                    <a:pt x="2051434" y="54699"/>
                  </a:lnTo>
                  <a:lnTo>
                    <a:pt x="2022512" y="25777"/>
                  </a:lnTo>
                  <a:lnTo>
                    <a:pt x="1985837" y="6811"/>
                  </a:lnTo>
                  <a:lnTo>
                    <a:pt x="194360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44055" y="4642104"/>
              <a:ext cx="2077720" cy="1214120"/>
            </a:xfrm>
            <a:custGeom>
              <a:avLst/>
              <a:gdLst/>
              <a:ahLst/>
              <a:cxnLst/>
              <a:rect l="l" t="t" r="r" b="b"/>
              <a:pathLst>
                <a:path w="2077720" h="1214120">
                  <a:moveTo>
                    <a:pt x="0" y="133604"/>
                  </a:moveTo>
                  <a:lnTo>
                    <a:pt x="6811" y="91374"/>
                  </a:lnTo>
                  <a:lnTo>
                    <a:pt x="25777" y="54699"/>
                  </a:lnTo>
                  <a:lnTo>
                    <a:pt x="54699" y="25777"/>
                  </a:lnTo>
                  <a:lnTo>
                    <a:pt x="91374" y="6811"/>
                  </a:lnTo>
                  <a:lnTo>
                    <a:pt x="133603" y="0"/>
                  </a:lnTo>
                  <a:lnTo>
                    <a:pt x="346201" y="0"/>
                  </a:lnTo>
                  <a:lnTo>
                    <a:pt x="865504" y="0"/>
                  </a:lnTo>
                  <a:lnTo>
                    <a:pt x="1943608" y="0"/>
                  </a:lnTo>
                  <a:lnTo>
                    <a:pt x="1985837" y="6811"/>
                  </a:lnTo>
                  <a:lnTo>
                    <a:pt x="2022512" y="25777"/>
                  </a:lnTo>
                  <a:lnTo>
                    <a:pt x="2051434" y="54699"/>
                  </a:lnTo>
                  <a:lnTo>
                    <a:pt x="2070400" y="91374"/>
                  </a:lnTo>
                  <a:lnTo>
                    <a:pt x="2077212" y="133604"/>
                  </a:lnTo>
                  <a:lnTo>
                    <a:pt x="2077212" y="467614"/>
                  </a:lnTo>
                  <a:lnTo>
                    <a:pt x="2077212" y="668020"/>
                  </a:lnTo>
                  <a:lnTo>
                    <a:pt x="2070400" y="710249"/>
                  </a:lnTo>
                  <a:lnTo>
                    <a:pt x="2051434" y="746924"/>
                  </a:lnTo>
                  <a:lnTo>
                    <a:pt x="2022512" y="775846"/>
                  </a:lnTo>
                  <a:lnTo>
                    <a:pt x="1985837" y="794812"/>
                  </a:lnTo>
                  <a:lnTo>
                    <a:pt x="1943608" y="801624"/>
                  </a:lnTo>
                  <a:lnTo>
                    <a:pt x="865504" y="801624"/>
                  </a:lnTo>
                  <a:lnTo>
                    <a:pt x="163575" y="1213904"/>
                  </a:lnTo>
                  <a:lnTo>
                    <a:pt x="346201" y="801624"/>
                  </a:lnTo>
                  <a:lnTo>
                    <a:pt x="133603" y="801624"/>
                  </a:lnTo>
                  <a:lnTo>
                    <a:pt x="91374" y="794812"/>
                  </a:lnTo>
                  <a:lnTo>
                    <a:pt x="54699" y="775846"/>
                  </a:lnTo>
                  <a:lnTo>
                    <a:pt x="25777" y="746924"/>
                  </a:lnTo>
                  <a:lnTo>
                    <a:pt x="6811" y="710249"/>
                  </a:lnTo>
                  <a:lnTo>
                    <a:pt x="0" y="668020"/>
                  </a:lnTo>
                  <a:lnTo>
                    <a:pt x="0" y="467614"/>
                  </a:lnTo>
                  <a:lnTo>
                    <a:pt x="0" y="133604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947918" y="4843015"/>
            <a:ext cx="179095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spc="-15" dirty="0" smtClean="0">
                <a:latin typeface="Carlito"/>
                <a:cs typeface="Carlito"/>
              </a:rPr>
              <a:t>Reach out!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993123" y="5448300"/>
            <a:ext cx="2552700" cy="972819"/>
            <a:chOff x="8993123" y="5448300"/>
            <a:chExt cx="2552700" cy="972819"/>
          </a:xfrm>
        </p:grpSpPr>
        <p:sp>
          <p:nvSpPr>
            <p:cNvPr id="30" name="object 30"/>
            <p:cNvSpPr/>
            <p:nvPr/>
          </p:nvSpPr>
          <p:spPr>
            <a:xfrm>
              <a:off x="8999219" y="5454395"/>
              <a:ext cx="2540635" cy="960755"/>
            </a:xfrm>
            <a:custGeom>
              <a:avLst/>
              <a:gdLst/>
              <a:ahLst/>
              <a:cxnLst/>
              <a:rect l="l" t="t" r="r" b="b"/>
              <a:pathLst>
                <a:path w="2540634" h="960754">
                  <a:moveTo>
                    <a:pt x="1058545" y="484631"/>
                  </a:moveTo>
                  <a:lnTo>
                    <a:pt x="423418" y="484631"/>
                  </a:lnTo>
                  <a:lnTo>
                    <a:pt x="329183" y="960589"/>
                  </a:lnTo>
                  <a:lnTo>
                    <a:pt x="1058545" y="484631"/>
                  </a:lnTo>
                  <a:close/>
                </a:path>
                <a:path w="2540634" h="960754">
                  <a:moveTo>
                    <a:pt x="2459735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1"/>
                  </a:lnTo>
                  <a:lnTo>
                    <a:pt x="0" y="403859"/>
                  </a:lnTo>
                  <a:lnTo>
                    <a:pt x="6351" y="435297"/>
                  </a:lnTo>
                  <a:lnTo>
                    <a:pt x="23669" y="460971"/>
                  </a:lnTo>
                  <a:lnTo>
                    <a:pt x="49345" y="478283"/>
                  </a:lnTo>
                  <a:lnTo>
                    <a:pt x="80772" y="484631"/>
                  </a:lnTo>
                  <a:lnTo>
                    <a:pt x="2459735" y="484631"/>
                  </a:lnTo>
                  <a:lnTo>
                    <a:pt x="2491162" y="478283"/>
                  </a:lnTo>
                  <a:lnTo>
                    <a:pt x="2516838" y="460971"/>
                  </a:lnTo>
                  <a:lnTo>
                    <a:pt x="2534156" y="435297"/>
                  </a:lnTo>
                  <a:lnTo>
                    <a:pt x="2540507" y="403859"/>
                  </a:lnTo>
                  <a:lnTo>
                    <a:pt x="2540507" y="80771"/>
                  </a:lnTo>
                  <a:lnTo>
                    <a:pt x="2534156" y="49345"/>
                  </a:lnTo>
                  <a:lnTo>
                    <a:pt x="2516838" y="23669"/>
                  </a:lnTo>
                  <a:lnTo>
                    <a:pt x="2491162" y="6351"/>
                  </a:lnTo>
                  <a:lnTo>
                    <a:pt x="245973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999219" y="5454395"/>
              <a:ext cx="2540635" cy="960755"/>
            </a:xfrm>
            <a:custGeom>
              <a:avLst/>
              <a:gdLst/>
              <a:ahLst/>
              <a:cxnLst/>
              <a:rect l="l" t="t" r="r" b="b"/>
              <a:pathLst>
                <a:path w="2540634" h="960754">
                  <a:moveTo>
                    <a:pt x="0" y="80771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2" y="0"/>
                  </a:lnTo>
                  <a:lnTo>
                    <a:pt x="423418" y="0"/>
                  </a:lnTo>
                  <a:lnTo>
                    <a:pt x="1058545" y="0"/>
                  </a:lnTo>
                  <a:lnTo>
                    <a:pt x="2459735" y="0"/>
                  </a:lnTo>
                  <a:lnTo>
                    <a:pt x="2491162" y="6351"/>
                  </a:lnTo>
                  <a:lnTo>
                    <a:pt x="2516838" y="23669"/>
                  </a:lnTo>
                  <a:lnTo>
                    <a:pt x="2534156" y="49345"/>
                  </a:lnTo>
                  <a:lnTo>
                    <a:pt x="2540507" y="80771"/>
                  </a:lnTo>
                  <a:lnTo>
                    <a:pt x="2540507" y="282701"/>
                  </a:lnTo>
                  <a:lnTo>
                    <a:pt x="2540507" y="403859"/>
                  </a:lnTo>
                  <a:lnTo>
                    <a:pt x="2534156" y="435297"/>
                  </a:lnTo>
                  <a:lnTo>
                    <a:pt x="2516838" y="460971"/>
                  </a:lnTo>
                  <a:lnTo>
                    <a:pt x="2491162" y="478283"/>
                  </a:lnTo>
                  <a:lnTo>
                    <a:pt x="2459735" y="484631"/>
                  </a:lnTo>
                  <a:lnTo>
                    <a:pt x="1058545" y="484631"/>
                  </a:lnTo>
                  <a:lnTo>
                    <a:pt x="329183" y="960589"/>
                  </a:lnTo>
                  <a:lnTo>
                    <a:pt x="423418" y="484631"/>
                  </a:lnTo>
                  <a:lnTo>
                    <a:pt x="80772" y="484631"/>
                  </a:lnTo>
                  <a:lnTo>
                    <a:pt x="49345" y="478283"/>
                  </a:lnTo>
                  <a:lnTo>
                    <a:pt x="23669" y="460971"/>
                  </a:lnTo>
                  <a:lnTo>
                    <a:pt x="6351" y="435297"/>
                  </a:lnTo>
                  <a:lnTo>
                    <a:pt x="0" y="403859"/>
                  </a:lnTo>
                  <a:lnTo>
                    <a:pt x="0" y="282701"/>
                  </a:lnTo>
                  <a:lnTo>
                    <a:pt x="0" y="8077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217532" y="5556504"/>
            <a:ext cx="213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Be </a:t>
            </a:r>
            <a:r>
              <a:rPr sz="1800" spc="-5" dirty="0">
                <a:latin typeface="Carlito"/>
                <a:cs typeface="Carlito"/>
              </a:rPr>
              <a:t>kind </a:t>
            </a:r>
            <a:r>
              <a:rPr sz="1800" spc="-10" dirty="0">
                <a:latin typeface="Carlito"/>
                <a:cs typeface="Carlito"/>
              </a:rPr>
              <a:t>to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everyone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352416" y="2145919"/>
            <a:ext cx="2014855" cy="1089660"/>
            <a:chOff x="4366259" y="2013204"/>
            <a:chExt cx="2014855" cy="1089660"/>
          </a:xfrm>
        </p:grpSpPr>
        <p:sp>
          <p:nvSpPr>
            <p:cNvPr id="34" name="object 34"/>
            <p:cNvSpPr/>
            <p:nvPr/>
          </p:nvSpPr>
          <p:spPr>
            <a:xfrm>
              <a:off x="4372355" y="2019300"/>
              <a:ext cx="2002789" cy="1076960"/>
            </a:xfrm>
            <a:custGeom>
              <a:avLst/>
              <a:gdLst/>
              <a:ahLst/>
              <a:cxnLst/>
              <a:rect l="l" t="t" r="r" b="b"/>
              <a:pathLst>
                <a:path w="2002789" h="1076960">
                  <a:moveTo>
                    <a:pt x="834390" y="697991"/>
                  </a:moveTo>
                  <a:lnTo>
                    <a:pt x="333756" y="697991"/>
                  </a:lnTo>
                  <a:lnTo>
                    <a:pt x="125095" y="1076960"/>
                  </a:lnTo>
                  <a:lnTo>
                    <a:pt x="834390" y="697991"/>
                  </a:lnTo>
                  <a:close/>
                </a:path>
                <a:path w="2002789" h="1076960">
                  <a:moveTo>
                    <a:pt x="1886204" y="0"/>
                  </a:moveTo>
                  <a:lnTo>
                    <a:pt x="116332" y="0"/>
                  </a:lnTo>
                  <a:lnTo>
                    <a:pt x="71044" y="9140"/>
                  </a:lnTo>
                  <a:lnTo>
                    <a:pt x="34067" y="34067"/>
                  </a:lnTo>
                  <a:lnTo>
                    <a:pt x="9140" y="71044"/>
                  </a:lnTo>
                  <a:lnTo>
                    <a:pt x="0" y="116332"/>
                  </a:lnTo>
                  <a:lnTo>
                    <a:pt x="0" y="581660"/>
                  </a:lnTo>
                  <a:lnTo>
                    <a:pt x="9140" y="626947"/>
                  </a:lnTo>
                  <a:lnTo>
                    <a:pt x="34067" y="663924"/>
                  </a:lnTo>
                  <a:lnTo>
                    <a:pt x="71044" y="688851"/>
                  </a:lnTo>
                  <a:lnTo>
                    <a:pt x="116332" y="697991"/>
                  </a:lnTo>
                  <a:lnTo>
                    <a:pt x="1886204" y="697991"/>
                  </a:lnTo>
                  <a:lnTo>
                    <a:pt x="1931491" y="688851"/>
                  </a:lnTo>
                  <a:lnTo>
                    <a:pt x="1968468" y="663924"/>
                  </a:lnTo>
                  <a:lnTo>
                    <a:pt x="1993395" y="626947"/>
                  </a:lnTo>
                  <a:lnTo>
                    <a:pt x="2002536" y="581660"/>
                  </a:lnTo>
                  <a:lnTo>
                    <a:pt x="2002536" y="116332"/>
                  </a:lnTo>
                  <a:lnTo>
                    <a:pt x="1993395" y="71044"/>
                  </a:lnTo>
                  <a:lnTo>
                    <a:pt x="1968468" y="34067"/>
                  </a:lnTo>
                  <a:lnTo>
                    <a:pt x="1931491" y="9140"/>
                  </a:lnTo>
                  <a:lnTo>
                    <a:pt x="188620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72355" y="2019300"/>
              <a:ext cx="2002789" cy="1076960"/>
            </a:xfrm>
            <a:custGeom>
              <a:avLst/>
              <a:gdLst/>
              <a:ahLst/>
              <a:cxnLst/>
              <a:rect l="l" t="t" r="r" b="b"/>
              <a:pathLst>
                <a:path w="2002789" h="1076960">
                  <a:moveTo>
                    <a:pt x="0" y="116332"/>
                  </a:moveTo>
                  <a:lnTo>
                    <a:pt x="9140" y="71044"/>
                  </a:lnTo>
                  <a:lnTo>
                    <a:pt x="34067" y="34067"/>
                  </a:lnTo>
                  <a:lnTo>
                    <a:pt x="71044" y="9140"/>
                  </a:lnTo>
                  <a:lnTo>
                    <a:pt x="116332" y="0"/>
                  </a:lnTo>
                  <a:lnTo>
                    <a:pt x="333756" y="0"/>
                  </a:lnTo>
                  <a:lnTo>
                    <a:pt x="834390" y="0"/>
                  </a:lnTo>
                  <a:lnTo>
                    <a:pt x="1886204" y="0"/>
                  </a:lnTo>
                  <a:lnTo>
                    <a:pt x="1931491" y="9140"/>
                  </a:lnTo>
                  <a:lnTo>
                    <a:pt x="1968468" y="34067"/>
                  </a:lnTo>
                  <a:lnTo>
                    <a:pt x="1993395" y="71044"/>
                  </a:lnTo>
                  <a:lnTo>
                    <a:pt x="2002536" y="116332"/>
                  </a:lnTo>
                  <a:lnTo>
                    <a:pt x="2002536" y="407162"/>
                  </a:lnTo>
                  <a:lnTo>
                    <a:pt x="2002536" y="581660"/>
                  </a:lnTo>
                  <a:lnTo>
                    <a:pt x="1993395" y="626947"/>
                  </a:lnTo>
                  <a:lnTo>
                    <a:pt x="1968468" y="663924"/>
                  </a:lnTo>
                  <a:lnTo>
                    <a:pt x="1931491" y="688851"/>
                  </a:lnTo>
                  <a:lnTo>
                    <a:pt x="1886204" y="697991"/>
                  </a:lnTo>
                  <a:lnTo>
                    <a:pt x="834390" y="697991"/>
                  </a:lnTo>
                  <a:lnTo>
                    <a:pt x="125095" y="1076960"/>
                  </a:lnTo>
                  <a:lnTo>
                    <a:pt x="333756" y="697991"/>
                  </a:lnTo>
                  <a:lnTo>
                    <a:pt x="116332" y="697991"/>
                  </a:lnTo>
                  <a:lnTo>
                    <a:pt x="71044" y="688851"/>
                  </a:lnTo>
                  <a:lnTo>
                    <a:pt x="34067" y="663924"/>
                  </a:lnTo>
                  <a:lnTo>
                    <a:pt x="9140" y="626947"/>
                  </a:lnTo>
                  <a:lnTo>
                    <a:pt x="0" y="581660"/>
                  </a:lnTo>
                  <a:lnTo>
                    <a:pt x="0" y="407162"/>
                  </a:lnTo>
                  <a:lnTo>
                    <a:pt x="0" y="11633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637278" y="2183129"/>
            <a:ext cx="1257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rlito"/>
                <a:cs typeface="Carlito"/>
              </a:rPr>
              <a:t>Tell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teacher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849868" y="4215384"/>
            <a:ext cx="2691765" cy="1040765"/>
            <a:chOff x="8849868" y="4215384"/>
            <a:chExt cx="2691765" cy="1040765"/>
          </a:xfrm>
        </p:grpSpPr>
        <p:sp>
          <p:nvSpPr>
            <p:cNvPr id="38" name="object 38"/>
            <p:cNvSpPr/>
            <p:nvPr/>
          </p:nvSpPr>
          <p:spPr>
            <a:xfrm>
              <a:off x="8855964" y="4221480"/>
              <a:ext cx="2679700" cy="1028700"/>
            </a:xfrm>
            <a:custGeom>
              <a:avLst/>
              <a:gdLst/>
              <a:ahLst/>
              <a:cxnLst/>
              <a:rect l="l" t="t" r="r" b="b"/>
              <a:pathLst>
                <a:path w="2679700" h="1028700">
                  <a:moveTo>
                    <a:pt x="2081529" y="742188"/>
                  </a:moveTo>
                  <a:lnTo>
                    <a:pt x="1457070" y="742188"/>
                  </a:lnTo>
                  <a:lnTo>
                    <a:pt x="2679572" y="1028446"/>
                  </a:lnTo>
                  <a:lnTo>
                    <a:pt x="2081529" y="742188"/>
                  </a:lnTo>
                  <a:close/>
                </a:path>
                <a:path w="2679700" h="1028700">
                  <a:moveTo>
                    <a:pt x="2374137" y="0"/>
                  </a:moveTo>
                  <a:lnTo>
                    <a:pt x="123697" y="0"/>
                  </a:lnTo>
                  <a:lnTo>
                    <a:pt x="75545" y="9719"/>
                  </a:lnTo>
                  <a:lnTo>
                    <a:pt x="36226" y="36226"/>
                  </a:lnTo>
                  <a:lnTo>
                    <a:pt x="9719" y="75545"/>
                  </a:lnTo>
                  <a:lnTo>
                    <a:pt x="0" y="123698"/>
                  </a:lnTo>
                  <a:lnTo>
                    <a:pt x="0" y="618490"/>
                  </a:lnTo>
                  <a:lnTo>
                    <a:pt x="9719" y="666642"/>
                  </a:lnTo>
                  <a:lnTo>
                    <a:pt x="36226" y="705961"/>
                  </a:lnTo>
                  <a:lnTo>
                    <a:pt x="75545" y="732468"/>
                  </a:lnTo>
                  <a:lnTo>
                    <a:pt x="123697" y="742188"/>
                  </a:lnTo>
                  <a:lnTo>
                    <a:pt x="2374137" y="742188"/>
                  </a:lnTo>
                  <a:lnTo>
                    <a:pt x="2422290" y="732468"/>
                  </a:lnTo>
                  <a:lnTo>
                    <a:pt x="2461609" y="705961"/>
                  </a:lnTo>
                  <a:lnTo>
                    <a:pt x="2488116" y="666642"/>
                  </a:lnTo>
                  <a:lnTo>
                    <a:pt x="2497835" y="618490"/>
                  </a:lnTo>
                  <a:lnTo>
                    <a:pt x="2497835" y="123698"/>
                  </a:lnTo>
                  <a:lnTo>
                    <a:pt x="2488116" y="75545"/>
                  </a:lnTo>
                  <a:lnTo>
                    <a:pt x="2461609" y="36226"/>
                  </a:lnTo>
                  <a:lnTo>
                    <a:pt x="2422290" y="9719"/>
                  </a:lnTo>
                  <a:lnTo>
                    <a:pt x="237413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855964" y="4221480"/>
              <a:ext cx="2679700" cy="1028700"/>
            </a:xfrm>
            <a:custGeom>
              <a:avLst/>
              <a:gdLst/>
              <a:ahLst/>
              <a:cxnLst/>
              <a:rect l="l" t="t" r="r" b="b"/>
              <a:pathLst>
                <a:path w="2679700" h="1028700">
                  <a:moveTo>
                    <a:pt x="0" y="123698"/>
                  </a:moveTo>
                  <a:lnTo>
                    <a:pt x="9719" y="75545"/>
                  </a:lnTo>
                  <a:lnTo>
                    <a:pt x="36226" y="36226"/>
                  </a:lnTo>
                  <a:lnTo>
                    <a:pt x="75545" y="9719"/>
                  </a:lnTo>
                  <a:lnTo>
                    <a:pt x="123697" y="0"/>
                  </a:lnTo>
                  <a:lnTo>
                    <a:pt x="1457070" y="0"/>
                  </a:lnTo>
                  <a:lnTo>
                    <a:pt x="2081529" y="0"/>
                  </a:lnTo>
                  <a:lnTo>
                    <a:pt x="2374137" y="0"/>
                  </a:lnTo>
                  <a:lnTo>
                    <a:pt x="2422290" y="9719"/>
                  </a:lnTo>
                  <a:lnTo>
                    <a:pt x="2461609" y="36226"/>
                  </a:lnTo>
                  <a:lnTo>
                    <a:pt x="2488116" y="75545"/>
                  </a:lnTo>
                  <a:lnTo>
                    <a:pt x="2497835" y="123698"/>
                  </a:lnTo>
                  <a:lnTo>
                    <a:pt x="2497835" y="432943"/>
                  </a:lnTo>
                  <a:lnTo>
                    <a:pt x="2497835" y="618490"/>
                  </a:lnTo>
                  <a:lnTo>
                    <a:pt x="2488116" y="666642"/>
                  </a:lnTo>
                  <a:lnTo>
                    <a:pt x="2461609" y="705961"/>
                  </a:lnTo>
                  <a:lnTo>
                    <a:pt x="2422290" y="732468"/>
                  </a:lnTo>
                  <a:lnTo>
                    <a:pt x="2374137" y="742188"/>
                  </a:lnTo>
                  <a:lnTo>
                    <a:pt x="2081529" y="742188"/>
                  </a:lnTo>
                  <a:lnTo>
                    <a:pt x="2679572" y="1028446"/>
                  </a:lnTo>
                  <a:lnTo>
                    <a:pt x="1457070" y="742188"/>
                  </a:lnTo>
                  <a:lnTo>
                    <a:pt x="123697" y="742188"/>
                  </a:lnTo>
                  <a:lnTo>
                    <a:pt x="75545" y="732468"/>
                  </a:lnTo>
                  <a:lnTo>
                    <a:pt x="36226" y="705961"/>
                  </a:lnTo>
                  <a:lnTo>
                    <a:pt x="9719" y="666642"/>
                  </a:lnTo>
                  <a:lnTo>
                    <a:pt x="0" y="618490"/>
                  </a:lnTo>
                  <a:lnTo>
                    <a:pt x="0" y="432943"/>
                  </a:lnTo>
                  <a:lnTo>
                    <a:pt x="0" y="12369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9031985" y="4336160"/>
            <a:ext cx="2061336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Show </a:t>
            </a:r>
            <a:r>
              <a:rPr sz="1800" dirty="0">
                <a:latin typeface="Carlito"/>
                <a:cs typeface="Carlito"/>
              </a:rPr>
              <a:t>them </a:t>
            </a:r>
            <a:r>
              <a:rPr sz="1800" spc="-5" dirty="0">
                <a:latin typeface="Carlito"/>
                <a:cs typeface="Carlito"/>
              </a:rPr>
              <a:t>that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it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rlito"/>
                <a:cs typeface="Carlito"/>
              </a:rPr>
              <a:t>is </a:t>
            </a:r>
            <a:r>
              <a:rPr sz="1800" spc="-10" dirty="0">
                <a:latin typeface="Carlito"/>
                <a:cs typeface="Carlito"/>
              </a:rPr>
              <a:t>wrong</a:t>
            </a:r>
            <a:endParaRPr sz="1800" dirty="0">
              <a:latin typeface="Carlito"/>
              <a:cs typeface="Carli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33" y="1783169"/>
            <a:ext cx="3372617" cy="4876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9020" y="373761"/>
            <a:ext cx="10836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How </a:t>
            </a:r>
            <a:r>
              <a:rPr sz="4000" spc="-5" dirty="0"/>
              <a:t>do </a:t>
            </a:r>
            <a:r>
              <a:rPr sz="4000" spc="-25" dirty="0"/>
              <a:t>we </a:t>
            </a:r>
            <a:r>
              <a:rPr sz="4000" spc="-10" dirty="0"/>
              <a:t>support </a:t>
            </a:r>
            <a:r>
              <a:rPr sz="4000" spc="-5" dirty="0"/>
              <a:t>someone who has </a:t>
            </a:r>
            <a:r>
              <a:rPr sz="4000" spc="-10" dirty="0"/>
              <a:t>been</a:t>
            </a:r>
            <a:r>
              <a:rPr sz="4000" spc="65" dirty="0"/>
              <a:t> </a:t>
            </a:r>
            <a:r>
              <a:rPr sz="4000" spc="-10" dirty="0"/>
              <a:t>bullied?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286156" y="1040574"/>
            <a:ext cx="2567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children</a:t>
            </a:r>
            <a:r>
              <a:rPr sz="2800" spc="-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said: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55008" y="4888991"/>
            <a:ext cx="2272665" cy="1272540"/>
            <a:chOff x="4255008" y="4888991"/>
            <a:chExt cx="2272665" cy="1272540"/>
          </a:xfrm>
        </p:grpSpPr>
        <p:sp>
          <p:nvSpPr>
            <p:cNvPr id="6" name="object 6"/>
            <p:cNvSpPr/>
            <p:nvPr/>
          </p:nvSpPr>
          <p:spPr>
            <a:xfrm>
              <a:off x="4261104" y="4895087"/>
              <a:ext cx="2260600" cy="1260475"/>
            </a:xfrm>
            <a:custGeom>
              <a:avLst/>
              <a:gdLst/>
              <a:ahLst/>
              <a:cxnLst/>
              <a:rect l="l" t="t" r="r" b="b"/>
              <a:pathLst>
                <a:path w="2260600" h="1260475">
                  <a:moveTo>
                    <a:pt x="941705" y="832104"/>
                  </a:moveTo>
                  <a:lnTo>
                    <a:pt x="376682" y="832104"/>
                  </a:lnTo>
                  <a:lnTo>
                    <a:pt x="177926" y="1260068"/>
                  </a:lnTo>
                  <a:lnTo>
                    <a:pt x="941705" y="832104"/>
                  </a:lnTo>
                  <a:close/>
                </a:path>
                <a:path w="2260600" h="1260475">
                  <a:moveTo>
                    <a:pt x="2121408" y="0"/>
                  </a:moveTo>
                  <a:lnTo>
                    <a:pt x="138684" y="0"/>
                  </a:lnTo>
                  <a:lnTo>
                    <a:pt x="94853" y="7071"/>
                  </a:lnTo>
                  <a:lnTo>
                    <a:pt x="56784" y="26761"/>
                  </a:lnTo>
                  <a:lnTo>
                    <a:pt x="26761" y="56784"/>
                  </a:lnTo>
                  <a:lnTo>
                    <a:pt x="7071" y="94853"/>
                  </a:lnTo>
                  <a:lnTo>
                    <a:pt x="0" y="138684"/>
                  </a:lnTo>
                  <a:lnTo>
                    <a:pt x="0" y="693420"/>
                  </a:lnTo>
                  <a:lnTo>
                    <a:pt x="7071" y="737255"/>
                  </a:lnTo>
                  <a:lnTo>
                    <a:pt x="26761" y="775325"/>
                  </a:lnTo>
                  <a:lnTo>
                    <a:pt x="56784" y="805346"/>
                  </a:lnTo>
                  <a:lnTo>
                    <a:pt x="94853" y="825033"/>
                  </a:lnTo>
                  <a:lnTo>
                    <a:pt x="138684" y="832104"/>
                  </a:lnTo>
                  <a:lnTo>
                    <a:pt x="2121408" y="832104"/>
                  </a:lnTo>
                  <a:lnTo>
                    <a:pt x="2165238" y="825033"/>
                  </a:lnTo>
                  <a:lnTo>
                    <a:pt x="2203307" y="805346"/>
                  </a:lnTo>
                  <a:lnTo>
                    <a:pt x="2233330" y="775325"/>
                  </a:lnTo>
                  <a:lnTo>
                    <a:pt x="2253020" y="737255"/>
                  </a:lnTo>
                  <a:lnTo>
                    <a:pt x="2260092" y="693420"/>
                  </a:lnTo>
                  <a:lnTo>
                    <a:pt x="2260092" y="138684"/>
                  </a:lnTo>
                  <a:lnTo>
                    <a:pt x="2253020" y="94853"/>
                  </a:lnTo>
                  <a:lnTo>
                    <a:pt x="2233330" y="56784"/>
                  </a:lnTo>
                  <a:lnTo>
                    <a:pt x="2203307" y="26761"/>
                  </a:lnTo>
                  <a:lnTo>
                    <a:pt x="2165238" y="7071"/>
                  </a:lnTo>
                  <a:lnTo>
                    <a:pt x="212140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61104" y="4895087"/>
              <a:ext cx="2260600" cy="1260475"/>
            </a:xfrm>
            <a:custGeom>
              <a:avLst/>
              <a:gdLst/>
              <a:ahLst/>
              <a:cxnLst/>
              <a:rect l="l" t="t" r="r" b="b"/>
              <a:pathLst>
                <a:path w="2260600" h="1260475">
                  <a:moveTo>
                    <a:pt x="0" y="138684"/>
                  </a:moveTo>
                  <a:lnTo>
                    <a:pt x="7071" y="94853"/>
                  </a:lnTo>
                  <a:lnTo>
                    <a:pt x="26761" y="56784"/>
                  </a:lnTo>
                  <a:lnTo>
                    <a:pt x="56784" y="26761"/>
                  </a:lnTo>
                  <a:lnTo>
                    <a:pt x="94853" y="7071"/>
                  </a:lnTo>
                  <a:lnTo>
                    <a:pt x="138684" y="0"/>
                  </a:lnTo>
                  <a:lnTo>
                    <a:pt x="376682" y="0"/>
                  </a:lnTo>
                  <a:lnTo>
                    <a:pt x="941705" y="0"/>
                  </a:lnTo>
                  <a:lnTo>
                    <a:pt x="2121408" y="0"/>
                  </a:lnTo>
                  <a:lnTo>
                    <a:pt x="2165238" y="7071"/>
                  </a:lnTo>
                  <a:lnTo>
                    <a:pt x="2203307" y="26761"/>
                  </a:lnTo>
                  <a:lnTo>
                    <a:pt x="2233330" y="56784"/>
                  </a:lnTo>
                  <a:lnTo>
                    <a:pt x="2253020" y="94853"/>
                  </a:lnTo>
                  <a:lnTo>
                    <a:pt x="2260092" y="138684"/>
                  </a:lnTo>
                  <a:lnTo>
                    <a:pt x="2260092" y="485394"/>
                  </a:lnTo>
                  <a:lnTo>
                    <a:pt x="2260092" y="693420"/>
                  </a:lnTo>
                  <a:lnTo>
                    <a:pt x="2253020" y="737255"/>
                  </a:lnTo>
                  <a:lnTo>
                    <a:pt x="2233330" y="775325"/>
                  </a:lnTo>
                  <a:lnTo>
                    <a:pt x="2203307" y="805346"/>
                  </a:lnTo>
                  <a:lnTo>
                    <a:pt x="2165238" y="825033"/>
                  </a:lnTo>
                  <a:lnTo>
                    <a:pt x="2121408" y="832104"/>
                  </a:lnTo>
                  <a:lnTo>
                    <a:pt x="941705" y="832104"/>
                  </a:lnTo>
                  <a:lnTo>
                    <a:pt x="177926" y="1260068"/>
                  </a:lnTo>
                  <a:lnTo>
                    <a:pt x="376682" y="832104"/>
                  </a:lnTo>
                  <a:lnTo>
                    <a:pt x="138684" y="832104"/>
                  </a:lnTo>
                  <a:lnTo>
                    <a:pt x="94853" y="825033"/>
                  </a:lnTo>
                  <a:lnTo>
                    <a:pt x="56784" y="805346"/>
                  </a:lnTo>
                  <a:lnTo>
                    <a:pt x="26761" y="775325"/>
                  </a:lnTo>
                  <a:lnTo>
                    <a:pt x="7071" y="737255"/>
                  </a:lnTo>
                  <a:lnTo>
                    <a:pt x="0" y="693420"/>
                  </a:lnTo>
                  <a:lnTo>
                    <a:pt x="0" y="485394"/>
                  </a:lnTo>
                  <a:lnTo>
                    <a:pt x="0" y="13868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0" y="5044904"/>
            <a:ext cx="160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rlito"/>
                <a:cs typeface="Carlito"/>
              </a:rPr>
              <a:t>Talk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dirty="0">
                <a:latin typeface="Carlito"/>
                <a:cs typeface="Carlito"/>
              </a:rPr>
              <a:t>them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if  </a:t>
            </a:r>
            <a:r>
              <a:rPr sz="1800" spc="-5" dirty="0">
                <a:latin typeface="Carlito"/>
                <a:cs typeface="Carlito"/>
              </a:rPr>
              <a:t>they </a:t>
            </a:r>
            <a:r>
              <a:rPr sz="1800" spc="-10" dirty="0">
                <a:latin typeface="Carlito"/>
                <a:cs typeface="Carlito"/>
              </a:rPr>
              <a:t>are </a:t>
            </a:r>
            <a:r>
              <a:rPr sz="1800" spc="-5" dirty="0">
                <a:latin typeface="Carlito"/>
                <a:cs typeface="Carlito"/>
              </a:rPr>
              <a:t>sad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622535" y="1345690"/>
            <a:ext cx="2340865" cy="1621155"/>
            <a:chOff x="9622535" y="1345691"/>
            <a:chExt cx="2272665" cy="1403350"/>
          </a:xfrm>
        </p:grpSpPr>
        <p:sp>
          <p:nvSpPr>
            <p:cNvPr id="10" name="object 10"/>
            <p:cNvSpPr/>
            <p:nvPr/>
          </p:nvSpPr>
          <p:spPr>
            <a:xfrm>
              <a:off x="9628631" y="1351787"/>
              <a:ext cx="2260600" cy="1391285"/>
            </a:xfrm>
            <a:custGeom>
              <a:avLst/>
              <a:gdLst/>
              <a:ahLst/>
              <a:cxnLst/>
              <a:rect l="l" t="t" r="r" b="b"/>
              <a:pathLst>
                <a:path w="2260600" h="1391285">
                  <a:moveTo>
                    <a:pt x="1883410" y="987551"/>
                  </a:moveTo>
                  <a:lnTo>
                    <a:pt x="1318387" y="987551"/>
                  </a:lnTo>
                  <a:lnTo>
                    <a:pt x="2033397" y="1391031"/>
                  </a:lnTo>
                  <a:lnTo>
                    <a:pt x="1883410" y="987551"/>
                  </a:lnTo>
                  <a:close/>
                </a:path>
                <a:path w="2260600" h="1391285">
                  <a:moveTo>
                    <a:pt x="2095500" y="0"/>
                  </a:moveTo>
                  <a:lnTo>
                    <a:pt x="164592" y="0"/>
                  </a:lnTo>
                  <a:lnTo>
                    <a:pt x="120826" y="5877"/>
                  </a:lnTo>
                  <a:lnTo>
                    <a:pt x="81505" y="22464"/>
                  </a:lnTo>
                  <a:lnTo>
                    <a:pt x="48196" y="48196"/>
                  </a:lnTo>
                  <a:lnTo>
                    <a:pt x="22464" y="81505"/>
                  </a:lnTo>
                  <a:lnTo>
                    <a:pt x="5877" y="120826"/>
                  </a:lnTo>
                  <a:lnTo>
                    <a:pt x="0" y="164591"/>
                  </a:lnTo>
                  <a:lnTo>
                    <a:pt x="0" y="822960"/>
                  </a:lnTo>
                  <a:lnTo>
                    <a:pt x="5877" y="866725"/>
                  </a:lnTo>
                  <a:lnTo>
                    <a:pt x="22464" y="906046"/>
                  </a:lnTo>
                  <a:lnTo>
                    <a:pt x="48196" y="939355"/>
                  </a:lnTo>
                  <a:lnTo>
                    <a:pt x="81505" y="965087"/>
                  </a:lnTo>
                  <a:lnTo>
                    <a:pt x="120826" y="981674"/>
                  </a:lnTo>
                  <a:lnTo>
                    <a:pt x="164592" y="987551"/>
                  </a:lnTo>
                  <a:lnTo>
                    <a:pt x="2095500" y="987551"/>
                  </a:lnTo>
                  <a:lnTo>
                    <a:pt x="2139265" y="981674"/>
                  </a:lnTo>
                  <a:lnTo>
                    <a:pt x="2178586" y="965087"/>
                  </a:lnTo>
                  <a:lnTo>
                    <a:pt x="2211895" y="939355"/>
                  </a:lnTo>
                  <a:lnTo>
                    <a:pt x="2237627" y="906046"/>
                  </a:lnTo>
                  <a:lnTo>
                    <a:pt x="2254214" y="866725"/>
                  </a:lnTo>
                  <a:lnTo>
                    <a:pt x="2260092" y="822960"/>
                  </a:lnTo>
                  <a:lnTo>
                    <a:pt x="2260092" y="164591"/>
                  </a:lnTo>
                  <a:lnTo>
                    <a:pt x="2254214" y="120826"/>
                  </a:lnTo>
                  <a:lnTo>
                    <a:pt x="2237627" y="81505"/>
                  </a:lnTo>
                  <a:lnTo>
                    <a:pt x="2211895" y="48196"/>
                  </a:lnTo>
                  <a:lnTo>
                    <a:pt x="2178586" y="22464"/>
                  </a:lnTo>
                  <a:lnTo>
                    <a:pt x="2139265" y="5877"/>
                  </a:lnTo>
                  <a:lnTo>
                    <a:pt x="20955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28631" y="1351787"/>
              <a:ext cx="2260600" cy="1391285"/>
            </a:xfrm>
            <a:custGeom>
              <a:avLst/>
              <a:gdLst/>
              <a:ahLst/>
              <a:cxnLst/>
              <a:rect l="l" t="t" r="r" b="b"/>
              <a:pathLst>
                <a:path w="2260600" h="1391285">
                  <a:moveTo>
                    <a:pt x="0" y="164591"/>
                  </a:moveTo>
                  <a:lnTo>
                    <a:pt x="5877" y="120826"/>
                  </a:lnTo>
                  <a:lnTo>
                    <a:pt x="22464" y="81505"/>
                  </a:lnTo>
                  <a:lnTo>
                    <a:pt x="48196" y="48196"/>
                  </a:lnTo>
                  <a:lnTo>
                    <a:pt x="81505" y="22464"/>
                  </a:lnTo>
                  <a:lnTo>
                    <a:pt x="120826" y="5877"/>
                  </a:lnTo>
                  <a:lnTo>
                    <a:pt x="164592" y="0"/>
                  </a:lnTo>
                  <a:lnTo>
                    <a:pt x="1318387" y="0"/>
                  </a:lnTo>
                  <a:lnTo>
                    <a:pt x="1883410" y="0"/>
                  </a:lnTo>
                  <a:lnTo>
                    <a:pt x="2095500" y="0"/>
                  </a:lnTo>
                  <a:lnTo>
                    <a:pt x="2139265" y="5877"/>
                  </a:lnTo>
                  <a:lnTo>
                    <a:pt x="2178586" y="22464"/>
                  </a:lnTo>
                  <a:lnTo>
                    <a:pt x="2211895" y="48196"/>
                  </a:lnTo>
                  <a:lnTo>
                    <a:pt x="2237627" y="81505"/>
                  </a:lnTo>
                  <a:lnTo>
                    <a:pt x="2254214" y="120826"/>
                  </a:lnTo>
                  <a:lnTo>
                    <a:pt x="2260092" y="164591"/>
                  </a:lnTo>
                  <a:lnTo>
                    <a:pt x="2260092" y="576072"/>
                  </a:lnTo>
                  <a:lnTo>
                    <a:pt x="2260092" y="822960"/>
                  </a:lnTo>
                  <a:lnTo>
                    <a:pt x="2254214" y="866725"/>
                  </a:lnTo>
                  <a:lnTo>
                    <a:pt x="2237627" y="906046"/>
                  </a:lnTo>
                  <a:lnTo>
                    <a:pt x="2211895" y="939355"/>
                  </a:lnTo>
                  <a:lnTo>
                    <a:pt x="2178586" y="965087"/>
                  </a:lnTo>
                  <a:lnTo>
                    <a:pt x="2139265" y="981674"/>
                  </a:lnTo>
                  <a:lnTo>
                    <a:pt x="2095500" y="987551"/>
                  </a:lnTo>
                  <a:lnTo>
                    <a:pt x="1883410" y="987551"/>
                  </a:lnTo>
                  <a:lnTo>
                    <a:pt x="2033397" y="1391031"/>
                  </a:lnTo>
                  <a:lnTo>
                    <a:pt x="1318387" y="987551"/>
                  </a:lnTo>
                  <a:lnTo>
                    <a:pt x="164592" y="987551"/>
                  </a:lnTo>
                  <a:lnTo>
                    <a:pt x="120826" y="981674"/>
                  </a:lnTo>
                  <a:lnTo>
                    <a:pt x="81505" y="965087"/>
                  </a:lnTo>
                  <a:lnTo>
                    <a:pt x="48196" y="939355"/>
                  </a:lnTo>
                  <a:lnTo>
                    <a:pt x="22464" y="906046"/>
                  </a:lnTo>
                  <a:lnTo>
                    <a:pt x="5877" y="866725"/>
                  </a:lnTo>
                  <a:lnTo>
                    <a:pt x="0" y="822960"/>
                  </a:lnTo>
                  <a:lnTo>
                    <a:pt x="0" y="576072"/>
                  </a:lnTo>
                  <a:lnTo>
                    <a:pt x="0" y="16459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92665" y="1384553"/>
            <a:ext cx="16370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rlito"/>
                <a:cs typeface="Carlito"/>
              </a:rPr>
              <a:t>Tell </a:t>
            </a:r>
            <a:r>
              <a:rPr sz="1800" dirty="0">
                <a:latin typeface="Carlito"/>
                <a:cs typeface="Carlito"/>
              </a:rPr>
              <a:t>them </a:t>
            </a:r>
            <a:r>
              <a:rPr sz="1800" spc="-5" dirty="0">
                <a:latin typeface="Carlito"/>
                <a:cs typeface="Carlito"/>
              </a:rPr>
              <a:t>bullies  </a:t>
            </a:r>
            <a:r>
              <a:rPr sz="1800" spc="-10" dirty="0">
                <a:latin typeface="Carlito"/>
                <a:cs typeface="Carlito"/>
              </a:rPr>
              <a:t>are </a:t>
            </a:r>
            <a:r>
              <a:rPr sz="1800" spc="-15" dirty="0">
                <a:latin typeface="Carlito"/>
                <a:cs typeface="Carlito"/>
              </a:rPr>
              <a:t>cowards </a:t>
            </a:r>
            <a:r>
              <a:rPr sz="1800" dirty="0">
                <a:latin typeface="Carlito"/>
                <a:cs typeface="Carlito"/>
              </a:rPr>
              <a:t>and  </a:t>
            </a:r>
            <a:r>
              <a:rPr sz="1800" spc="-20" dirty="0">
                <a:latin typeface="Carlito"/>
                <a:cs typeface="Carlito"/>
              </a:rPr>
              <a:t>it’s </a:t>
            </a:r>
            <a:r>
              <a:rPr sz="1800" spc="-5" dirty="0">
                <a:latin typeface="Carlito"/>
                <a:cs typeface="Carlito"/>
              </a:rPr>
              <a:t>not </a:t>
            </a:r>
            <a:r>
              <a:rPr sz="1800" dirty="0">
                <a:latin typeface="Carlito"/>
                <a:cs typeface="Carlito"/>
              </a:rPr>
              <a:t>their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fault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060692" y="3060192"/>
            <a:ext cx="4896560" cy="1944624"/>
            <a:chOff x="7060692" y="3060192"/>
            <a:chExt cx="4822190" cy="1807210"/>
          </a:xfrm>
        </p:grpSpPr>
        <p:sp>
          <p:nvSpPr>
            <p:cNvPr id="14" name="object 14"/>
            <p:cNvSpPr/>
            <p:nvPr/>
          </p:nvSpPr>
          <p:spPr>
            <a:xfrm>
              <a:off x="7066788" y="3066288"/>
              <a:ext cx="3157855" cy="1047115"/>
            </a:xfrm>
            <a:custGeom>
              <a:avLst/>
              <a:gdLst/>
              <a:ahLst/>
              <a:cxnLst/>
              <a:rect l="l" t="t" r="r" b="b"/>
              <a:pathLst>
                <a:path w="3157854" h="1047114">
                  <a:moveTo>
                    <a:pt x="1315719" y="729995"/>
                  </a:moveTo>
                  <a:lnTo>
                    <a:pt x="526287" y="729995"/>
                  </a:lnTo>
                  <a:lnTo>
                    <a:pt x="1355470" y="1046607"/>
                  </a:lnTo>
                  <a:lnTo>
                    <a:pt x="1315719" y="729995"/>
                  </a:lnTo>
                  <a:close/>
                </a:path>
                <a:path w="3157854" h="1047114">
                  <a:moveTo>
                    <a:pt x="3036061" y="0"/>
                  </a:moveTo>
                  <a:lnTo>
                    <a:pt x="121665" y="0"/>
                  </a:lnTo>
                  <a:lnTo>
                    <a:pt x="74312" y="9562"/>
                  </a:lnTo>
                  <a:lnTo>
                    <a:pt x="35639" y="35639"/>
                  </a:lnTo>
                  <a:lnTo>
                    <a:pt x="9562" y="74312"/>
                  </a:lnTo>
                  <a:lnTo>
                    <a:pt x="0" y="121665"/>
                  </a:lnTo>
                  <a:lnTo>
                    <a:pt x="0" y="608330"/>
                  </a:lnTo>
                  <a:lnTo>
                    <a:pt x="9562" y="655683"/>
                  </a:lnTo>
                  <a:lnTo>
                    <a:pt x="35639" y="694356"/>
                  </a:lnTo>
                  <a:lnTo>
                    <a:pt x="74312" y="720433"/>
                  </a:lnTo>
                  <a:lnTo>
                    <a:pt x="121665" y="729995"/>
                  </a:lnTo>
                  <a:lnTo>
                    <a:pt x="3036061" y="729995"/>
                  </a:lnTo>
                  <a:lnTo>
                    <a:pt x="3083415" y="720433"/>
                  </a:lnTo>
                  <a:lnTo>
                    <a:pt x="3122088" y="694356"/>
                  </a:lnTo>
                  <a:lnTo>
                    <a:pt x="3148165" y="655683"/>
                  </a:lnTo>
                  <a:lnTo>
                    <a:pt x="3157728" y="608330"/>
                  </a:lnTo>
                  <a:lnTo>
                    <a:pt x="3157728" y="121665"/>
                  </a:lnTo>
                  <a:lnTo>
                    <a:pt x="3148165" y="74312"/>
                  </a:lnTo>
                  <a:lnTo>
                    <a:pt x="3122088" y="35639"/>
                  </a:lnTo>
                  <a:lnTo>
                    <a:pt x="3083415" y="9562"/>
                  </a:lnTo>
                  <a:lnTo>
                    <a:pt x="303606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66788" y="3066288"/>
              <a:ext cx="3157855" cy="1047115"/>
            </a:xfrm>
            <a:custGeom>
              <a:avLst/>
              <a:gdLst/>
              <a:ahLst/>
              <a:cxnLst/>
              <a:rect l="l" t="t" r="r" b="b"/>
              <a:pathLst>
                <a:path w="3157854" h="1047114">
                  <a:moveTo>
                    <a:pt x="0" y="121665"/>
                  </a:moveTo>
                  <a:lnTo>
                    <a:pt x="9562" y="74312"/>
                  </a:lnTo>
                  <a:lnTo>
                    <a:pt x="35639" y="35639"/>
                  </a:lnTo>
                  <a:lnTo>
                    <a:pt x="74312" y="9562"/>
                  </a:lnTo>
                  <a:lnTo>
                    <a:pt x="121665" y="0"/>
                  </a:lnTo>
                  <a:lnTo>
                    <a:pt x="526287" y="0"/>
                  </a:lnTo>
                  <a:lnTo>
                    <a:pt x="1315719" y="0"/>
                  </a:lnTo>
                  <a:lnTo>
                    <a:pt x="3036061" y="0"/>
                  </a:lnTo>
                  <a:lnTo>
                    <a:pt x="3083415" y="9562"/>
                  </a:lnTo>
                  <a:lnTo>
                    <a:pt x="3122088" y="35639"/>
                  </a:lnTo>
                  <a:lnTo>
                    <a:pt x="3148165" y="74312"/>
                  </a:lnTo>
                  <a:lnTo>
                    <a:pt x="3157728" y="121665"/>
                  </a:lnTo>
                  <a:lnTo>
                    <a:pt x="3157728" y="425831"/>
                  </a:lnTo>
                  <a:lnTo>
                    <a:pt x="3157728" y="608330"/>
                  </a:lnTo>
                  <a:lnTo>
                    <a:pt x="3148165" y="655683"/>
                  </a:lnTo>
                  <a:lnTo>
                    <a:pt x="3122088" y="694356"/>
                  </a:lnTo>
                  <a:lnTo>
                    <a:pt x="3083415" y="720433"/>
                  </a:lnTo>
                  <a:lnTo>
                    <a:pt x="3036061" y="729995"/>
                  </a:lnTo>
                  <a:lnTo>
                    <a:pt x="1315719" y="729995"/>
                  </a:lnTo>
                  <a:lnTo>
                    <a:pt x="1355470" y="1046607"/>
                  </a:lnTo>
                  <a:lnTo>
                    <a:pt x="526287" y="729995"/>
                  </a:lnTo>
                  <a:lnTo>
                    <a:pt x="121665" y="729995"/>
                  </a:lnTo>
                  <a:lnTo>
                    <a:pt x="74312" y="720433"/>
                  </a:lnTo>
                  <a:lnTo>
                    <a:pt x="35639" y="694356"/>
                  </a:lnTo>
                  <a:lnTo>
                    <a:pt x="9562" y="655683"/>
                  </a:lnTo>
                  <a:lnTo>
                    <a:pt x="0" y="608330"/>
                  </a:lnTo>
                  <a:lnTo>
                    <a:pt x="0" y="425831"/>
                  </a:lnTo>
                  <a:lnTo>
                    <a:pt x="0" y="12166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54312" y="3921252"/>
              <a:ext cx="2522220" cy="939800"/>
            </a:xfrm>
            <a:custGeom>
              <a:avLst/>
              <a:gdLst/>
              <a:ahLst/>
              <a:cxnLst/>
              <a:rect l="l" t="t" r="r" b="b"/>
              <a:pathLst>
                <a:path w="2522220" h="939800">
                  <a:moveTo>
                    <a:pt x="1050925" y="743712"/>
                  </a:moveTo>
                  <a:lnTo>
                    <a:pt x="420370" y="743712"/>
                  </a:lnTo>
                  <a:lnTo>
                    <a:pt x="162052" y="939546"/>
                  </a:lnTo>
                  <a:lnTo>
                    <a:pt x="1050925" y="743712"/>
                  </a:lnTo>
                  <a:close/>
                </a:path>
                <a:path w="2522220" h="939800">
                  <a:moveTo>
                    <a:pt x="2398268" y="0"/>
                  </a:moveTo>
                  <a:lnTo>
                    <a:pt x="123952" y="0"/>
                  </a:lnTo>
                  <a:lnTo>
                    <a:pt x="75705" y="9741"/>
                  </a:lnTo>
                  <a:lnTo>
                    <a:pt x="36306" y="36306"/>
                  </a:lnTo>
                  <a:lnTo>
                    <a:pt x="9741" y="75705"/>
                  </a:lnTo>
                  <a:lnTo>
                    <a:pt x="0" y="123952"/>
                  </a:lnTo>
                  <a:lnTo>
                    <a:pt x="0" y="619760"/>
                  </a:lnTo>
                  <a:lnTo>
                    <a:pt x="9741" y="668006"/>
                  </a:lnTo>
                  <a:lnTo>
                    <a:pt x="36306" y="707405"/>
                  </a:lnTo>
                  <a:lnTo>
                    <a:pt x="75705" y="733970"/>
                  </a:lnTo>
                  <a:lnTo>
                    <a:pt x="123952" y="743712"/>
                  </a:lnTo>
                  <a:lnTo>
                    <a:pt x="2398268" y="743712"/>
                  </a:lnTo>
                  <a:lnTo>
                    <a:pt x="2446514" y="733970"/>
                  </a:lnTo>
                  <a:lnTo>
                    <a:pt x="2485913" y="707405"/>
                  </a:lnTo>
                  <a:lnTo>
                    <a:pt x="2512478" y="668006"/>
                  </a:lnTo>
                  <a:lnTo>
                    <a:pt x="2522220" y="619760"/>
                  </a:lnTo>
                  <a:lnTo>
                    <a:pt x="2522220" y="123952"/>
                  </a:lnTo>
                  <a:lnTo>
                    <a:pt x="2512478" y="75705"/>
                  </a:lnTo>
                  <a:lnTo>
                    <a:pt x="2485913" y="36306"/>
                  </a:lnTo>
                  <a:lnTo>
                    <a:pt x="2446514" y="9741"/>
                  </a:lnTo>
                  <a:lnTo>
                    <a:pt x="239826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54312" y="3921252"/>
              <a:ext cx="2522220" cy="939800"/>
            </a:xfrm>
            <a:custGeom>
              <a:avLst/>
              <a:gdLst/>
              <a:ahLst/>
              <a:cxnLst/>
              <a:rect l="l" t="t" r="r" b="b"/>
              <a:pathLst>
                <a:path w="2522220" h="939800">
                  <a:moveTo>
                    <a:pt x="0" y="123952"/>
                  </a:moveTo>
                  <a:lnTo>
                    <a:pt x="9741" y="75705"/>
                  </a:lnTo>
                  <a:lnTo>
                    <a:pt x="36306" y="36306"/>
                  </a:lnTo>
                  <a:lnTo>
                    <a:pt x="75705" y="9741"/>
                  </a:lnTo>
                  <a:lnTo>
                    <a:pt x="123952" y="0"/>
                  </a:lnTo>
                  <a:lnTo>
                    <a:pt x="420370" y="0"/>
                  </a:lnTo>
                  <a:lnTo>
                    <a:pt x="1050925" y="0"/>
                  </a:lnTo>
                  <a:lnTo>
                    <a:pt x="2398268" y="0"/>
                  </a:lnTo>
                  <a:lnTo>
                    <a:pt x="2446514" y="9741"/>
                  </a:lnTo>
                  <a:lnTo>
                    <a:pt x="2485913" y="36306"/>
                  </a:lnTo>
                  <a:lnTo>
                    <a:pt x="2512478" y="75705"/>
                  </a:lnTo>
                  <a:lnTo>
                    <a:pt x="2522220" y="123952"/>
                  </a:lnTo>
                  <a:lnTo>
                    <a:pt x="2522220" y="433831"/>
                  </a:lnTo>
                  <a:lnTo>
                    <a:pt x="2522220" y="619760"/>
                  </a:lnTo>
                  <a:lnTo>
                    <a:pt x="2512478" y="668006"/>
                  </a:lnTo>
                  <a:lnTo>
                    <a:pt x="2485913" y="707405"/>
                  </a:lnTo>
                  <a:lnTo>
                    <a:pt x="2446514" y="733970"/>
                  </a:lnTo>
                  <a:lnTo>
                    <a:pt x="2398268" y="743712"/>
                  </a:lnTo>
                  <a:lnTo>
                    <a:pt x="1050925" y="743712"/>
                  </a:lnTo>
                  <a:lnTo>
                    <a:pt x="162052" y="939546"/>
                  </a:lnTo>
                  <a:lnTo>
                    <a:pt x="420370" y="743712"/>
                  </a:lnTo>
                  <a:lnTo>
                    <a:pt x="123952" y="743712"/>
                  </a:lnTo>
                  <a:lnTo>
                    <a:pt x="75705" y="733970"/>
                  </a:lnTo>
                  <a:lnTo>
                    <a:pt x="36306" y="707405"/>
                  </a:lnTo>
                  <a:lnTo>
                    <a:pt x="9741" y="668006"/>
                  </a:lnTo>
                  <a:lnTo>
                    <a:pt x="0" y="619760"/>
                  </a:lnTo>
                  <a:lnTo>
                    <a:pt x="0" y="433831"/>
                  </a:lnTo>
                  <a:lnTo>
                    <a:pt x="0" y="12395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844796" y="3590544"/>
            <a:ext cx="1542415" cy="738505"/>
            <a:chOff x="4844796" y="3590544"/>
            <a:chExt cx="1542415" cy="738505"/>
          </a:xfrm>
        </p:grpSpPr>
        <p:sp>
          <p:nvSpPr>
            <p:cNvPr id="19" name="object 19"/>
            <p:cNvSpPr/>
            <p:nvPr/>
          </p:nvSpPr>
          <p:spPr>
            <a:xfrm>
              <a:off x="4850892" y="3596640"/>
              <a:ext cx="1530350" cy="726440"/>
            </a:xfrm>
            <a:custGeom>
              <a:avLst/>
              <a:gdLst/>
              <a:ahLst/>
              <a:cxnLst/>
              <a:rect l="l" t="t" r="r" b="b"/>
              <a:pathLst>
                <a:path w="1530350" h="726439">
                  <a:moveTo>
                    <a:pt x="637540" y="478536"/>
                  </a:moveTo>
                  <a:lnTo>
                    <a:pt x="255016" y="478536"/>
                  </a:lnTo>
                  <a:lnTo>
                    <a:pt x="75692" y="725932"/>
                  </a:lnTo>
                  <a:lnTo>
                    <a:pt x="637540" y="478536"/>
                  </a:lnTo>
                  <a:close/>
                </a:path>
                <a:path w="1530350" h="726439">
                  <a:moveTo>
                    <a:pt x="1450340" y="0"/>
                  </a:moveTo>
                  <a:lnTo>
                    <a:pt x="79756" y="0"/>
                  </a:lnTo>
                  <a:lnTo>
                    <a:pt x="48702" y="6264"/>
                  </a:lnTo>
                  <a:lnTo>
                    <a:pt x="23352" y="23352"/>
                  </a:lnTo>
                  <a:lnTo>
                    <a:pt x="6264" y="48702"/>
                  </a:lnTo>
                  <a:lnTo>
                    <a:pt x="0" y="79756"/>
                  </a:lnTo>
                  <a:lnTo>
                    <a:pt x="0" y="398780"/>
                  </a:lnTo>
                  <a:lnTo>
                    <a:pt x="6264" y="429833"/>
                  </a:lnTo>
                  <a:lnTo>
                    <a:pt x="23352" y="455183"/>
                  </a:lnTo>
                  <a:lnTo>
                    <a:pt x="48702" y="472271"/>
                  </a:lnTo>
                  <a:lnTo>
                    <a:pt x="79756" y="478536"/>
                  </a:lnTo>
                  <a:lnTo>
                    <a:pt x="1450340" y="478536"/>
                  </a:lnTo>
                  <a:lnTo>
                    <a:pt x="1481393" y="472271"/>
                  </a:lnTo>
                  <a:lnTo>
                    <a:pt x="1506743" y="455183"/>
                  </a:lnTo>
                  <a:lnTo>
                    <a:pt x="1523831" y="429833"/>
                  </a:lnTo>
                  <a:lnTo>
                    <a:pt x="1530096" y="398780"/>
                  </a:lnTo>
                  <a:lnTo>
                    <a:pt x="1530096" y="79756"/>
                  </a:lnTo>
                  <a:lnTo>
                    <a:pt x="1523831" y="48702"/>
                  </a:lnTo>
                  <a:lnTo>
                    <a:pt x="1506743" y="23352"/>
                  </a:lnTo>
                  <a:lnTo>
                    <a:pt x="1481393" y="6264"/>
                  </a:lnTo>
                  <a:lnTo>
                    <a:pt x="145034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50892" y="3596640"/>
              <a:ext cx="1530350" cy="726440"/>
            </a:xfrm>
            <a:custGeom>
              <a:avLst/>
              <a:gdLst/>
              <a:ahLst/>
              <a:cxnLst/>
              <a:rect l="l" t="t" r="r" b="b"/>
              <a:pathLst>
                <a:path w="1530350" h="726439">
                  <a:moveTo>
                    <a:pt x="0" y="79756"/>
                  </a:moveTo>
                  <a:lnTo>
                    <a:pt x="6264" y="48702"/>
                  </a:lnTo>
                  <a:lnTo>
                    <a:pt x="23352" y="23352"/>
                  </a:lnTo>
                  <a:lnTo>
                    <a:pt x="48702" y="6264"/>
                  </a:lnTo>
                  <a:lnTo>
                    <a:pt x="79756" y="0"/>
                  </a:lnTo>
                  <a:lnTo>
                    <a:pt x="255016" y="0"/>
                  </a:lnTo>
                  <a:lnTo>
                    <a:pt x="637540" y="0"/>
                  </a:lnTo>
                  <a:lnTo>
                    <a:pt x="1450340" y="0"/>
                  </a:lnTo>
                  <a:lnTo>
                    <a:pt x="1481393" y="6264"/>
                  </a:lnTo>
                  <a:lnTo>
                    <a:pt x="1506743" y="23352"/>
                  </a:lnTo>
                  <a:lnTo>
                    <a:pt x="1523831" y="48702"/>
                  </a:lnTo>
                  <a:lnTo>
                    <a:pt x="1530096" y="79756"/>
                  </a:lnTo>
                  <a:lnTo>
                    <a:pt x="1530096" y="279146"/>
                  </a:lnTo>
                  <a:lnTo>
                    <a:pt x="1530096" y="398780"/>
                  </a:lnTo>
                  <a:lnTo>
                    <a:pt x="1523831" y="429833"/>
                  </a:lnTo>
                  <a:lnTo>
                    <a:pt x="1506743" y="455183"/>
                  </a:lnTo>
                  <a:lnTo>
                    <a:pt x="1481393" y="472271"/>
                  </a:lnTo>
                  <a:lnTo>
                    <a:pt x="1450340" y="478536"/>
                  </a:lnTo>
                  <a:lnTo>
                    <a:pt x="637540" y="478536"/>
                  </a:lnTo>
                  <a:lnTo>
                    <a:pt x="75692" y="725932"/>
                  </a:lnTo>
                  <a:lnTo>
                    <a:pt x="255016" y="478536"/>
                  </a:lnTo>
                  <a:lnTo>
                    <a:pt x="79756" y="478536"/>
                  </a:lnTo>
                  <a:lnTo>
                    <a:pt x="48702" y="472271"/>
                  </a:lnTo>
                  <a:lnTo>
                    <a:pt x="23352" y="455183"/>
                  </a:lnTo>
                  <a:lnTo>
                    <a:pt x="6264" y="429833"/>
                  </a:lnTo>
                  <a:lnTo>
                    <a:pt x="0" y="398780"/>
                  </a:lnTo>
                  <a:lnTo>
                    <a:pt x="0" y="279146"/>
                  </a:lnTo>
                  <a:lnTo>
                    <a:pt x="0" y="7975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135368" y="2124455"/>
            <a:ext cx="2411095" cy="737235"/>
            <a:chOff x="7135368" y="2124455"/>
            <a:chExt cx="2411095" cy="737235"/>
          </a:xfrm>
        </p:grpSpPr>
        <p:sp>
          <p:nvSpPr>
            <p:cNvPr id="22" name="object 22"/>
            <p:cNvSpPr/>
            <p:nvPr/>
          </p:nvSpPr>
          <p:spPr>
            <a:xfrm>
              <a:off x="7141464" y="2130551"/>
              <a:ext cx="2399030" cy="725170"/>
            </a:xfrm>
            <a:custGeom>
              <a:avLst/>
              <a:gdLst/>
              <a:ahLst/>
              <a:cxnLst/>
              <a:rect l="l" t="t" r="r" b="b"/>
              <a:pathLst>
                <a:path w="2399029" h="725169">
                  <a:moveTo>
                    <a:pt x="999489" y="478536"/>
                  </a:moveTo>
                  <a:lnTo>
                    <a:pt x="399795" y="478536"/>
                  </a:lnTo>
                  <a:lnTo>
                    <a:pt x="188849" y="724662"/>
                  </a:lnTo>
                  <a:lnTo>
                    <a:pt x="999489" y="478536"/>
                  </a:lnTo>
                  <a:close/>
                </a:path>
                <a:path w="2399029" h="725169">
                  <a:moveTo>
                    <a:pt x="2319019" y="0"/>
                  </a:moveTo>
                  <a:lnTo>
                    <a:pt x="79755" y="0"/>
                  </a:lnTo>
                  <a:lnTo>
                    <a:pt x="48702" y="6264"/>
                  </a:lnTo>
                  <a:lnTo>
                    <a:pt x="23352" y="23352"/>
                  </a:lnTo>
                  <a:lnTo>
                    <a:pt x="6264" y="48702"/>
                  </a:lnTo>
                  <a:lnTo>
                    <a:pt x="0" y="79756"/>
                  </a:lnTo>
                  <a:lnTo>
                    <a:pt x="0" y="398780"/>
                  </a:lnTo>
                  <a:lnTo>
                    <a:pt x="6264" y="429833"/>
                  </a:lnTo>
                  <a:lnTo>
                    <a:pt x="23352" y="455183"/>
                  </a:lnTo>
                  <a:lnTo>
                    <a:pt x="48702" y="472271"/>
                  </a:lnTo>
                  <a:lnTo>
                    <a:pt x="79755" y="478536"/>
                  </a:lnTo>
                  <a:lnTo>
                    <a:pt x="2319019" y="478536"/>
                  </a:lnTo>
                  <a:lnTo>
                    <a:pt x="2350073" y="472271"/>
                  </a:lnTo>
                  <a:lnTo>
                    <a:pt x="2375423" y="455183"/>
                  </a:lnTo>
                  <a:lnTo>
                    <a:pt x="2392511" y="429833"/>
                  </a:lnTo>
                  <a:lnTo>
                    <a:pt x="2398776" y="398780"/>
                  </a:lnTo>
                  <a:lnTo>
                    <a:pt x="2398776" y="79756"/>
                  </a:lnTo>
                  <a:lnTo>
                    <a:pt x="2392511" y="48702"/>
                  </a:lnTo>
                  <a:lnTo>
                    <a:pt x="2375423" y="23352"/>
                  </a:lnTo>
                  <a:lnTo>
                    <a:pt x="2350073" y="6264"/>
                  </a:lnTo>
                  <a:lnTo>
                    <a:pt x="231901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41464" y="2130551"/>
              <a:ext cx="2399030" cy="725170"/>
            </a:xfrm>
            <a:custGeom>
              <a:avLst/>
              <a:gdLst/>
              <a:ahLst/>
              <a:cxnLst/>
              <a:rect l="l" t="t" r="r" b="b"/>
              <a:pathLst>
                <a:path w="2399029" h="725169">
                  <a:moveTo>
                    <a:pt x="0" y="79756"/>
                  </a:moveTo>
                  <a:lnTo>
                    <a:pt x="6264" y="48702"/>
                  </a:lnTo>
                  <a:lnTo>
                    <a:pt x="23352" y="23352"/>
                  </a:lnTo>
                  <a:lnTo>
                    <a:pt x="48702" y="6264"/>
                  </a:lnTo>
                  <a:lnTo>
                    <a:pt x="79755" y="0"/>
                  </a:lnTo>
                  <a:lnTo>
                    <a:pt x="399795" y="0"/>
                  </a:lnTo>
                  <a:lnTo>
                    <a:pt x="999489" y="0"/>
                  </a:lnTo>
                  <a:lnTo>
                    <a:pt x="2319019" y="0"/>
                  </a:lnTo>
                  <a:lnTo>
                    <a:pt x="2350073" y="6264"/>
                  </a:lnTo>
                  <a:lnTo>
                    <a:pt x="2375423" y="23352"/>
                  </a:lnTo>
                  <a:lnTo>
                    <a:pt x="2392511" y="48702"/>
                  </a:lnTo>
                  <a:lnTo>
                    <a:pt x="2398776" y="79756"/>
                  </a:lnTo>
                  <a:lnTo>
                    <a:pt x="2398776" y="279146"/>
                  </a:lnTo>
                  <a:lnTo>
                    <a:pt x="2398776" y="398780"/>
                  </a:lnTo>
                  <a:lnTo>
                    <a:pt x="2392511" y="429833"/>
                  </a:lnTo>
                  <a:lnTo>
                    <a:pt x="2375423" y="455183"/>
                  </a:lnTo>
                  <a:lnTo>
                    <a:pt x="2350073" y="472271"/>
                  </a:lnTo>
                  <a:lnTo>
                    <a:pt x="2319019" y="478536"/>
                  </a:lnTo>
                  <a:lnTo>
                    <a:pt x="999489" y="478536"/>
                  </a:lnTo>
                  <a:lnTo>
                    <a:pt x="188849" y="724662"/>
                  </a:lnTo>
                  <a:lnTo>
                    <a:pt x="399795" y="478536"/>
                  </a:lnTo>
                  <a:lnTo>
                    <a:pt x="79755" y="478536"/>
                  </a:lnTo>
                  <a:lnTo>
                    <a:pt x="48702" y="472271"/>
                  </a:lnTo>
                  <a:lnTo>
                    <a:pt x="23352" y="455183"/>
                  </a:lnTo>
                  <a:lnTo>
                    <a:pt x="6264" y="429833"/>
                  </a:lnTo>
                  <a:lnTo>
                    <a:pt x="0" y="398780"/>
                  </a:lnTo>
                  <a:lnTo>
                    <a:pt x="0" y="279146"/>
                  </a:lnTo>
                  <a:lnTo>
                    <a:pt x="0" y="7975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549387" y="2160778"/>
            <a:ext cx="184029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Be a good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friend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890004" y="4998720"/>
            <a:ext cx="1859280" cy="1278890"/>
            <a:chOff x="6890004" y="4998720"/>
            <a:chExt cx="1859280" cy="1278890"/>
          </a:xfrm>
        </p:grpSpPr>
        <p:sp>
          <p:nvSpPr>
            <p:cNvPr id="26" name="object 26"/>
            <p:cNvSpPr/>
            <p:nvPr/>
          </p:nvSpPr>
          <p:spPr>
            <a:xfrm>
              <a:off x="6896100" y="5004816"/>
              <a:ext cx="1847214" cy="1266190"/>
            </a:xfrm>
            <a:custGeom>
              <a:avLst/>
              <a:gdLst/>
              <a:ahLst/>
              <a:cxnLst/>
              <a:rect l="l" t="t" r="r" b="b"/>
              <a:pathLst>
                <a:path w="1847215" h="1266189">
                  <a:moveTo>
                    <a:pt x="1539240" y="893063"/>
                  </a:moveTo>
                  <a:lnTo>
                    <a:pt x="1077468" y="893063"/>
                  </a:lnTo>
                  <a:lnTo>
                    <a:pt x="1655572" y="1266189"/>
                  </a:lnTo>
                  <a:lnTo>
                    <a:pt x="1539240" y="893063"/>
                  </a:lnTo>
                  <a:close/>
                </a:path>
                <a:path w="1847215" h="1266189">
                  <a:moveTo>
                    <a:pt x="1698244" y="0"/>
                  </a:moveTo>
                  <a:lnTo>
                    <a:pt x="148844" y="0"/>
                  </a:lnTo>
                  <a:lnTo>
                    <a:pt x="101811" y="7591"/>
                  </a:lnTo>
                  <a:lnTo>
                    <a:pt x="60953" y="28728"/>
                  </a:lnTo>
                  <a:lnTo>
                    <a:pt x="28728" y="60953"/>
                  </a:lnTo>
                  <a:lnTo>
                    <a:pt x="7591" y="101811"/>
                  </a:lnTo>
                  <a:lnTo>
                    <a:pt x="0" y="148843"/>
                  </a:lnTo>
                  <a:lnTo>
                    <a:pt x="0" y="744219"/>
                  </a:lnTo>
                  <a:lnTo>
                    <a:pt x="7591" y="791267"/>
                  </a:lnTo>
                  <a:lnTo>
                    <a:pt x="28728" y="832126"/>
                  </a:lnTo>
                  <a:lnTo>
                    <a:pt x="60953" y="864346"/>
                  </a:lnTo>
                  <a:lnTo>
                    <a:pt x="101811" y="885476"/>
                  </a:lnTo>
                  <a:lnTo>
                    <a:pt x="148844" y="893063"/>
                  </a:lnTo>
                  <a:lnTo>
                    <a:pt x="1698244" y="893063"/>
                  </a:lnTo>
                  <a:lnTo>
                    <a:pt x="1745276" y="885476"/>
                  </a:lnTo>
                  <a:lnTo>
                    <a:pt x="1786134" y="864346"/>
                  </a:lnTo>
                  <a:lnTo>
                    <a:pt x="1818359" y="832126"/>
                  </a:lnTo>
                  <a:lnTo>
                    <a:pt x="1839496" y="791267"/>
                  </a:lnTo>
                  <a:lnTo>
                    <a:pt x="1847088" y="744219"/>
                  </a:lnTo>
                  <a:lnTo>
                    <a:pt x="1847088" y="148843"/>
                  </a:lnTo>
                  <a:lnTo>
                    <a:pt x="1839496" y="101811"/>
                  </a:lnTo>
                  <a:lnTo>
                    <a:pt x="1818359" y="60953"/>
                  </a:lnTo>
                  <a:lnTo>
                    <a:pt x="1786134" y="28728"/>
                  </a:lnTo>
                  <a:lnTo>
                    <a:pt x="1745276" y="7591"/>
                  </a:lnTo>
                  <a:lnTo>
                    <a:pt x="169824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96100" y="5004816"/>
              <a:ext cx="1847214" cy="1266190"/>
            </a:xfrm>
            <a:custGeom>
              <a:avLst/>
              <a:gdLst/>
              <a:ahLst/>
              <a:cxnLst/>
              <a:rect l="l" t="t" r="r" b="b"/>
              <a:pathLst>
                <a:path w="1847215" h="1266189">
                  <a:moveTo>
                    <a:pt x="0" y="148843"/>
                  </a:moveTo>
                  <a:lnTo>
                    <a:pt x="7591" y="101811"/>
                  </a:lnTo>
                  <a:lnTo>
                    <a:pt x="28728" y="60953"/>
                  </a:lnTo>
                  <a:lnTo>
                    <a:pt x="60953" y="28728"/>
                  </a:lnTo>
                  <a:lnTo>
                    <a:pt x="101811" y="7591"/>
                  </a:lnTo>
                  <a:lnTo>
                    <a:pt x="148844" y="0"/>
                  </a:lnTo>
                  <a:lnTo>
                    <a:pt x="1077468" y="0"/>
                  </a:lnTo>
                  <a:lnTo>
                    <a:pt x="1539240" y="0"/>
                  </a:lnTo>
                  <a:lnTo>
                    <a:pt x="1698244" y="0"/>
                  </a:lnTo>
                  <a:lnTo>
                    <a:pt x="1745276" y="7591"/>
                  </a:lnTo>
                  <a:lnTo>
                    <a:pt x="1786134" y="28728"/>
                  </a:lnTo>
                  <a:lnTo>
                    <a:pt x="1818359" y="60953"/>
                  </a:lnTo>
                  <a:lnTo>
                    <a:pt x="1839496" y="101811"/>
                  </a:lnTo>
                  <a:lnTo>
                    <a:pt x="1847088" y="148843"/>
                  </a:lnTo>
                  <a:lnTo>
                    <a:pt x="1847088" y="520953"/>
                  </a:lnTo>
                  <a:lnTo>
                    <a:pt x="1847088" y="744219"/>
                  </a:lnTo>
                  <a:lnTo>
                    <a:pt x="1839496" y="791267"/>
                  </a:lnTo>
                  <a:lnTo>
                    <a:pt x="1818359" y="832126"/>
                  </a:lnTo>
                  <a:lnTo>
                    <a:pt x="1786134" y="864346"/>
                  </a:lnTo>
                  <a:lnTo>
                    <a:pt x="1745276" y="885476"/>
                  </a:lnTo>
                  <a:lnTo>
                    <a:pt x="1698244" y="893063"/>
                  </a:lnTo>
                  <a:lnTo>
                    <a:pt x="1539240" y="893063"/>
                  </a:lnTo>
                  <a:lnTo>
                    <a:pt x="1655572" y="1266189"/>
                  </a:lnTo>
                  <a:lnTo>
                    <a:pt x="1077468" y="893063"/>
                  </a:lnTo>
                  <a:lnTo>
                    <a:pt x="148844" y="893063"/>
                  </a:lnTo>
                  <a:lnTo>
                    <a:pt x="101811" y="885476"/>
                  </a:lnTo>
                  <a:lnTo>
                    <a:pt x="60953" y="864346"/>
                  </a:lnTo>
                  <a:lnTo>
                    <a:pt x="28728" y="832126"/>
                  </a:lnTo>
                  <a:lnTo>
                    <a:pt x="7591" y="791267"/>
                  </a:lnTo>
                  <a:lnTo>
                    <a:pt x="0" y="744219"/>
                  </a:lnTo>
                  <a:lnTo>
                    <a:pt x="0" y="520953"/>
                  </a:lnTo>
                  <a:lnTo>
                    <a:pt x="0" y="14884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157628" y="5172201"/>
            <a:ext cx="1392936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Stand </a:t>
            </a:r>
            <a:r>
              <a:rPr sz="1800" spc="-5" dirty="0">
                <a:latin typeface="Carlito"/>
                <a:cs typeface="Carlito"/>
              </a:rPr>
              <a:t>up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to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rlito"/>
                <a:cs typeface="Carlito"/>
              </a:rPr>
              <a:t>the</a:t>
            </a:r>
            <a:r>
              <a:rPr sz="1800" spc="-5" dirty="0">
                <a:latin typeface="Carlito"/>
                <a:cs typeface="Carlito"/>
              </a:rPr>
              <a:t> bully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233916" y="5102352"/>
            <a:ext cx="2230755" cy="1131570"/>
            <a:chOff x="9233916" y="5102352"/>
            <a:chExt cx="2230755" cy="1131570"/>
          </a:xfrm>
        </p:grpSpPr>
        <p:sp>
          <p:nvSpPr>
            <p:cNvPr id="30" name="object 30"/>
            <p:cNvSpPr/>
            <p:nvPr/>
          </p:nvSpPr>
          <p:spPr>
            <a:xfrm>
              <a:off x="9240012" y="5108448"/>
              <a:ext cx="2218690" cy="1119505"/>
            </a:xfrm>
            <a:custGeom>
              <a:avLst/>
              <a:gdLst/>
              <a:ahLst/>
              <a:cxnLst/>
              <a:rect l="l" t="t" r="r" b="b"/>
              <a:pathLst>
                <a:path w="2218690" h="1119504">
                  <a:moveTo>
                    <a:pt x="1719580" y="787907"/>
                  </a:moveTo>
                  <a:lnTo>
                    <a:pt x="1203706" y="787907"/>
                  </a:lnTo>
                  <a:lnTo>
                    <a:pt x="2218436" y="1119162"/>
                  </a:lnTo>
                  <a:lnTo>
                    <a:pt x="1719580" y="787907"/>
                  </a:lnTo>
                  <a:close/>
                </a:path>
                <a:path w="2218690" h="1119504">
                  <a:moveTo>
                    <a:pt x="1932178" y="0"/>
                  </a:moveTo>
                  <a:lnTo>
                    <a:pt x="131318" y="0"/>
                  </a:lnTo>
                  <a:lnTo>
                    <a:pt x="80206" y="10320"/>
                  </a:lnTo>
                  <a:lnTo>
                    <a:pt x="38465" y="38465"/>
                  </a:lnTo>
                  <a:lnTo>
                    <a:pt x="10320" y="80206"/>
                  </a:lnTo>
                  <a:lnTo>
                    <a:pt x="0" y="131317"/>
                  </a:lnTo>
                  <a:lnTo>
                    <a:pt x="0" y="656589"/>
                  </a:lnTo>
                  <a:lnTo>
                    <a:pt x="10320" y="707706"/>
                  </a:lnTo>
                  <a:lnTo>
                    <a:pt x="38465" y="749447"/>
                  </a:lnTo>
                  <a:lnTo>
                    <a:pt x="80206" y="777589"/>
                  </a:lnTo>
                  <a:lnTo>
                    <a:pt x="131318" y="787907"/>
                  </a:lnTo>
                  <a:lnTo>
                    <a:pt x="1932178" y="787907"/>
                  </a:lnTo>
                  <a:lnTo>
                    <a:pt x="1983289" y="777589"/>
                  </a:lnTo>
                  <a:lnTo>
                    <a:pt x="2025030" y="749447"/>
                  </a:lnTo>
                  <a:lnTo>
                    <a:pt x="2053175" y="707706"/>
                  </a:lnTo>
                  <a:lnTo>
                    <a:pt x="2063496" y="656589"/>
                  </a:lnTo>
                  <a:lnTo>
                    <a:pt x="2063496" y="131317"/>
                  </a:lnTo>
                  <a:lnTo>
                    <a:pt x="2053175" y="80206"/>
                  </a:lnTo>
                  <a:lnTo>
                    <a:pt x="2025030" y="38465"/>
                  </a:lnTo>
                  <a:lnTo>
                    <a:pt x="1983289" y="10320"/>
                  </a:lnTo>
                  <a:lnTo>
                    <a:pt x="193217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240012" y="5108448"/>
              <a:ext cx="2218690" cy="1119505"/>
            </a:xfrm>
            <a:custGeom>
              <a:avLst/>
              <a:gdLst/>
              <a:ahLst/>
              <a:cxnLst/>
              <a:rect l="l" t="t" r="r" b="b"/>
              <a:pathLst>
                <a:path w="2218690" h="1119504">
                  <a:moveTo>
                    <a:pt x="0" y="131317"/>
                  </a:moveTo>
                  <a:lnTo>
                    <a:pt x="10320" y="80206"/>
                  </a:lnTo>
                  <a:lnTo>
                    <a:pt x="38465" y="38465"/>
                  </a:lnTo>
                  <a:lnTo>
                    <a:pt x="80206" y="10320"/>
                  </a:lnTo>
                  <a:lnTo>
                    <a:pt x="131318" y="0"/>
                  </a:lnTo>
                  <a:lnTo>
                    <a:pt x="1203706" y="0"/>
                  </a:lnTo>
                  <a:lnTo>
                    <a:pt x="1719580" y="0"/>
                  </a:lnTo>
                  <a:lnTo>
                    <a:pt x="1932178" y="0"/>
                  </a:lnTo>
                  <a:lnTo>
                    <a:pt x="1983289" y="10320"/>
                  </a:lnTo>
                  <a:lnTo>
                    <a:pt x="2025030" y="38465"/>
                  </a:lnTo>
                  <a:lnTo>
                    <a:pt x="2053175" y="80206"/>
                  </a:lnTo>
                  <a:lnTo>
                    <a:pt x="2063496" y="131317"/>
                  </a:lnTo>
                  <a:lnTo>
                    <a:pt x="2063496" y="459613"/>
                  </a:lnTo>
                  <a:lnTo>
                    <a:pt x="2063496" y="656589"/>
                  </a:lnTo>
                  <a:lnTo>
                    <a:pt x="2053175" y="707706"/>
                  </a:lnTo>
                  <a:lnTo>
                    <a:pt x="2025030" y="749447"/>
                  </a:lnTo>
                  <a:lnTo>
                    <a:pt x="1983289" y="777589"/>
                  </a:lnTo>
                  <a:lnTo>
                    <a:pt x="1932178" y="787907"/>
                  </a:lnTo>
                  <a:lnTo>
                    <a:pt x="1719580" y="787907"/>
                  </a:lnTo>
                  <a:lnTo>
                    <a:pt x="2218436" y="1119162"/>
                  </a:lnTo>
                  <a:lnTo>
                    <a:pt x="1203706" y="787907"/>
                  </a:lnTo>
                  <a:lnTo>
                    <a:pt x="131318" y="787907"/>
                  </a:lnTo>
                  <a:lnTo>
                    <a:pt x="80206" y="777589"/>
                  </a:lnTo>
                  <a:lnTo>
                    <a:pt x="38465" y="749447"/>
                  </a:lnTo>
                  <a:lnTo>
                    <a:pt x="10320" y="707706"/>
                  </a:lnTo>
                  <a:lnTo>
                    <a:pt x="0" y="656589"/>
                  </a:lnTo>
                  <a:lnTo>
                    <a:pt x="0" y="459613"/>
                  </a:lnTo>
                  <a:lnTo>
                    <a:pt x="0" y="13131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433686" y="5172202"/>
            <a:ext cx="184391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rlito"/>
                <a:cs typeface="Carlito"/>
              </a:rPr>
              <a:t>Make </a:t>
            </a:r>
            <a:r>
              <a:rPr sz="1800" dirty="0">
                <a:latin typeface="Carlito"/>
                <a:cs typeface="Carlito"/>
              </a:rPr>
              <a:t>them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laugh  </a:t>
            </a:r>
            <a:r>
              <a:rPr sz="1800" spc="-5" dirty="0">
                <a:latin typeface="Carlito"/>
                <a:cs typeface="Carlito"/>
              </a:rPr>
              <a:t>if they </a:t>
            </a:r>
            <a:r>
              <a:rPr sz="1800" spc="-10" dirty="0">
                <a:latin typeface="Carlito"/>
                <a:cs typeface="Carlito"/>
              </a:rPr>
              <a:t>are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down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343400" y="1970532"/>
            <a:ext cx="2567940" cy="1348105"/>
            <a:chOff x="4343400" y="1970532"/>
            <a:chExt cx="2567940" cy="1348105"/>
          </a:xfrm>
        </p:grpSpPr>
        <p:sp>
          <p:nvSpPr>
            <p:cNvPr id="34" name="object 34"/>
            <p:cNvSpPr/>
            <p:nvPr/>
          </p:nvSpPr>
          <p:spPr>
            <a:xfrm>
              <a:off x="4349495" y="1976628"/>
              <a:ext cx="2555875" cy="1336040"/>
            </a:xfrm>
            <a:custGeom>
              <a:avLst/>
              <a:gdLst/>
              <a:ahLst/>
              <a:cxnLst/>
              <a:rect l="l" t="t" r="r" b="b"/>
              <a:pathLst>
                <a:path w="2555875" h="1336039">
                  <a:moveTo>
                    <a:pt x="1127125" y="1037844"/>
                  </a:moveTo>
                  <a:lnTo>
                    <a:pt x="514857" y="1037844"/>
                  </a:lnTo>
                  <a:lnTo>
                    <a:pt x="0" y="1335532"/>
                  </a:lnTo>
                  <a:lnTo>
                    <a:pt x="1127125" y="1037844"/>
                  </a:lnTo>
                  <a:close/>
                </a:path>
                <a:path w="2555875" h="1336039">
                  <a:moveTo>
                    <a:pt x="2382774" y="0"/>
                  </a:moveTo>
                  <a:lnTo>
                    <a:pt x="279653" y="0"/>
                  </a:lnTo>
                  <a:lnTo>
                    <a:pt x="233679" y="6180"/>
                  </a:lnTo>
                  <a:lnTo>
                    <a:pt x="192362" y="23622"/>
                  </a:lnTo>
                  <a:lnTo>
                    <a:pt x="157352" y="50673"/>
                  </a:lnTo>
                  <a:lnTo>
                    <a:pt x="130301" y="85682"/>
                  </a:lnTo>
                  <a:lnTo>
                    <a:pt x="112860" y="127000"/>
                  </a:lnTo>
                  <a:lnTo>
                    <a:pt x="106679" y="172974"/>
                  </a:lnTo>
                  <a:lnTo>
                    <a:pt x="106679" y="864870"/>
                  </a:lnTo>
                  <a:lnTo>
                    <a:pt x="112860" y="910844"/>
                  </a:lnTo>
                  <a:lnTo>
                    <a:pt x="130301" y="952161"/>
                  </a:lnTo>
                  <a:lnTo>
                    <a:pt x="157352" y="987171"/>
                  </a:lnTo>
                  <a:lnTo>
                    <a:pt x="192362" y="1014222"/>
                  </a:lnTo>
                  <a:lnTo>
                    <a:pt x="233679" y="1031663"/>
                  </a:lnTo>
                  <a:lnTo>
                    <a:pt x="279653" y="1037844"/>
                  </a:lnTo>
                  <a:lnTo>
                    <a:pt x="2382774" y="1037844"/>
                  </a:lnTo>
                  <a:lnTo>
                    <a:pt x="2428748" y="1031663"/>
                  </a:lnTo>
                  <a:lnTo>
                    <a:pt x="2470065" y="1014222"/>
                  </a:lnTo>
                  <a:lnTo>
                    <a:pt x="2505075" y="987171"/>
                  </a:lnTo>
                  <a:lnTo>
                    <a:pt x="2532126" y="952161"/>
                  </a:lnTo>
                  <a:lnTo>
                    <a:pt x="2549567" y="910844"/>
                  </a:lnTo>
                  <a:lnTo>
                    <a:pt x="2555748" y="864870"/>
                  </a:lnTo>
                  <a:lnTo>
                    <a:pt x="2555748" y="172974"/>
                  </a:lnTo>
                  <a:lnTo>
                    <a:pt x="2549567" y="127000"/>
                  </a:lnTo>
                  <a:lnTo>
                    <a:pt x="2532126" y="85682"/>
                  </a:lnTo>
                  <a:lnTo>
                    <a:pt x="2505075" y="50673"/>
                  </a:lnTo>
                  <a:lnTo>
                    <a:pt x="2470065" y="23622"/>
                  </a:lnTo>
                  <a:lnTo>
                    <a:pt x="2428748" y="6180"/>
                  </a:lnTo>
                  <a:lnTo>
                    <a:pt x="238277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49495" y="1976628"/>
              <a:ext cx="2555875" cy="1336040"/>
            </a:xfrm>
            <a:custGeom>
              <a:avLst/>
              <a:gdLst/>
              <a:ahLst/>
              <a:cxnLst/>
              <a:rect l="l" t="t" r="r" b="b"/>
              <a:pathLst>
                <a:path w="2555875" h="1336039">
                  <a:moveTo>
                    <a:pt x="106679" y="172974"/>
                  </a:moveTo>
                  <a:lnTo>
                    <a:pt x="112860" y="127000"/>
                  </a:lnTo>
                  <a:lnTo>
                    <a:pt x="130301" y="85682"/>
                  </a:lnTo>
                  <a:lnTo>
                    <a:pt x="157352" y="50673"/>
                  </a:lnTo>
                  <a:lnTo>
                    <a:pt x="192362" y="23622"/>
                  </a:lnTo>
                  <a:lnTo>
                    <a:pt x="233679" y="6180"/>
                  </a:lnTo>
                  <a:lnTo>
                    <a:pt x="279653" y="0"/>
                  </a:lnTo>
                  <a:lnTo>
                    <a:pt x="514857" y="0"/>
                  </a:lnTo>
                  <a:lnTo>
                    <a:pt x="1127125" y="0"/>
                  </a:lnTo>
                  <a:lnTo>
                    <a:pt x="2382774" y="0"/>
                  </a:lnTo>
                  <a:lnTo>
                    <a:pt x="2428748" y="6180"/>
                  </a:lnTo>
                  <a:lnTo>
                    <a:pt x="2470065" y="23622"/>
                  </a:lnTo>
                  <a:lnTo>
                    <a:pt x="2505075" y="50673"/>
                  </a:lnTo>
                  <a:lnTo>
                    <a:pt x="2532126" y="85682"/>
                  </a:lnTo>
                  <a:lnTo>
                    <a:pt x="2549567" y="127000"/>
                  </a:lnTo>
                  <a:lnTo>
                    <a:pt x="2555748" y="172974"/>
                  </a:lnTo>
                  <a:lnTo>
                    <a:pt x="2555748" y="605409"/>
                  </a:lnTo>
                  <a:lnTo>
                    <a:pt x="2555748" y="864870"/>
                  </a:lnTo>
                  <a:lnTo>
                    <a:pt x="2549567" y="910844"/>
                  </a:lnTo>
                  <a:lnTo>
                    <a:pt x="2532126" y="952161"/>
                  </a:lnTo>
                  <a:lnTo>
                    <a:pt x="2505075" y="987171"/>
                  </a:lnTo>
                  <a:lnTo>
                    <a:pt x="2470065" y="1014222"/>
                  </a:lnTo>
                  <a:lnTo>
                    <a:pt x="2428748" y="1031663"/>
                  </a:lnTo>
                  <a:lnTo>
                    <a:pt x="2382774" y="1037844"/>
                  </a:lnTo>
                  <a:lnTo>
                    <a:pt x="1127125" y="1037844"/>
                  </a:lnTo>
                  <a:lnTo>
                    <a:pt x="0" y="1335532"/>
                  </a:lnTo>
                  <a:lnTo>
                    <a:pt x="514857" y="1037844"/>
                  </a:lnTo>
                  <a:lnTo>
                    <a:pt x="279653" y="1037844"/>
                  </a:lnTo>
                  <a:lnTo>
                    <a:pt x="233679" y="1031663"/>
                  </a:lnTo>
                  <a:lnTo>
                    <a:pt x="192362" y="1014222"/>
                  </a:lnTo>
                  <a:lnTo>
                    <a:pt x="157352" y="987171"/>
                  </a:lnTo>
                  <a:lnTo>
                    <a:pt x="130301" y="952161"/>
                  </a:lnTo>
                  <a:lnTo>
                    <a:pt x="112860" y="910844"/>
                  </a:lnTo>
                  <a:lnTo>
                    <a:pt x="106679" y="864870"/>
                  </a:lnTo>
                  <a:lnTo>
                    <a:pt x="106679" y="605409"/>
                  </a:lnTo>
                  <a:lnTo>
                    <a:pt x="106679" y="172974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676394" y="2084654"/>
            <a:ext cx="18383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spc="-10" dirty="0" smtClean="0">
                <a:latin typeface="Carlito"/>
                <a:cs typeface="Carlito"/>
              </a:rPr>
              <a:t>Check if they are ok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63922" y="3217883"/>
            <a:ext cx="6770878" cy="140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8385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rlito"/>
                <a:cs typeface="Carlito"/>
              </a:rPr>
              <a:t>Tell </a:t>
            </a:r>
            <a:r>
              <a:rPr sz="1800" dirty="0">
                <a:latin typeface="Carlito"/>
                <a:cs typeface="Carlito"/>
              </a:rPr>
              <a:t>a </a:t>
            </a:r>
            <a:r>
              <a:rPr sz="1800" spc="-5" dirty="0">
                <a:latin typeface="Carlito"/>
                <a:cs typeface="Carlito"/>
              </a:rPr>
              <a:t>teacher they </a:t>
            </a:r>
            <a:r>
              <a:rPr sz="1800" spc="-10" dirty="0">
                <a:latin typeface="Carlito"/>
                <a:cs typeface="Carlito"/>
              </a:rPr>
              <a:t>are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upset</a:t>
            </a: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lang="en-GB" spc="-5" dirty="0" smtClean="0">
                <a:latin typeface="Carlito"/>
                <a:cs typeface="Carlito"/>
              </a:rPr>
              <a:t>Reach out</a:t>
            </a:r>
            <a:endParaRPr sz="1800" dirty="0">
              <a:latin typeface="Carlito"/>
              <a:cs typeface="Carlito"/>
            </a:endParaRPr>
          </a:p>
          <a:p>
            <a:pPr marL="4452620">
              <a:lnSpc>
                <a:spcPct val="100000"/>
              </a:lnSpc>
              <a:spcBef>
                <a:spcPts val="420"/>
              </a:spcBef>
            </a:pPr>
            <a:r>
              <a:rPr sz="1800" spc="-15" dirty="0">
                <a:latin typeface="Carlito"/>
                <a:cs typeface="Carlito"/>
              </a:rPr>
              <a:t>Play </a:t>
            </a:r>
            <a:r>
              <a:rPr sz="1800" spc="-5" dirty="0">
                <a:latin typeface="Carlito"/>
                <a:cs typeface="Carlito"/>
              </a:rPr>
              <a:t>with </a:t>
            </a:r>
            <a:r>
              <a:rPr sz="1800" dirty="0">
                <a:latin typeface="Carlito"/>
                <a:cs typeface="Carlito"/>
              </a:rPr>
              <a:t>them if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they</a:t>
            </a:r>
            <a:endParaRPr sz="1800" dirty="0">
              <a:latin typeface="Carlito"/>
              <a:cs typeface="Carlito"/>
            </a:endParaRPr>
          </a:p>
          <a:p>
            <a:pPr marL="4452620">
              <a:lnSpc>
                <a:spcPct val="100000"/>
              </a:lnSpc>
            </a:pPr>
            <a:r>
              <a:rPr sz="1800" spc="-10" dirty="0">
                <a:latin typeface="Carlito"/>
                <a:cs typeface="Carlito"/>
              </a:rPr>
              <a:t>are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alone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08" y="1876762"/>
            <a:ext cx="3292439" cy="4585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0170" y="308228"/>
            <a:ext cx="9867265" cy="132087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37940" marR="5080" indent="-3825875">
              <a:lnSpc>
                <a:spcPts val="4750"/>
              </a:lnSpc>
              <a:spcBef>
                <a:spcPts val="700"/>
              </a:spcBef>
            </a:pPr>
            <a:r>
              <a:rPr spc="-5" dirty="0"/>
              <a:t>Our responsibilities so </a:t>
            </a:r>
            <a:r>
              <a:rPr spc="-10" dirty="0"/>
              <a:t>that </a:t>
            </a:r>
            <a:r>
              <a:rPr spc="-30" dirty="0"/>
              <a:t>we </a:t>
            </a:r>
            <a:r>
              <a:rPr spc="-10" dirty="0"/>
              <a:t>can </a:t>
            </a:r>
            <a:r>
              <a:rPr dirty="0"/>
              <a:t>all enjoy </a:t>
            </a:r>
            <a:r>
              <a:rPr spc="-5" dirty="0" smtClean="0"/>
              <a:t>our</a:t>
            </a:r>
            <a:r>
              <a:rPr spc="-10" dirty="0" smtClean="0"/>
              <a:t> </a:t>
            </a:r>
            <a:r>
              <a:rPr spc="-5" dirty="0"/>
              <a:t>rights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10265410" cy="4085093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lang="en-GB" sz="2800" spc="-20" dirty="0" smtClean="0">
                <a:latin typeface="Carlito"/>
                <a:cs typeface="Carlito"/>
              </a:rPr>
              <a:t>Remember our values</a:t>
            </a: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 smtClean="0">
                <a:latin typeface="Carlito"/>
                <a:cs typeface="Carlito"/>
              </a:rPr>
              <a:t>Listen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opinion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others</a:t>
            </a:r>
            <a:endParaRPr sz="2800" dirty="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rlito"/>
                <a:cs typeface="Carlito"/>
              </a:rPr>
              <a:t>Inform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0" dirty="0">
                <a:latin typeface="Carlito"/>
                <a:cs typeface="Carlito"/>
              </a:rPr>
              <a:t>adult </a:t>
            </a:r>
            <a:r>
              <a:rPr sz="2800" spc="-5" dirty="0">
                <a:latin typeface="Carlito"/>
                <a:cs typeface="Carlito"/>
              </a:rPr>
              <a:t>if </a:t>
            </a:r>
            <a:r>
              <a:rPr sz="2800" spc="-25" dirty="0">
                <a:latin typeface="Carlito"/>
                <a:cs typeface="Carlito"/>
              </a:rPr>
              <a:t>you </a:t>
            </a:r>
            <a:r>
              <a:rPr sz="2800" spc="-10" dirty="0">
                <a:latin typeface="Carlito"/>
                <a:cs typeface="Carlito"/>
              </a:rPr>
              <a:t>think someone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being</a:t>
            </a:r>
            <a:r>
              <a:rPr sz="2800" spc="16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bullied</a:t>
            </a:r>
            <a:endParaRPr sz="2800" dirty="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rlito"/>
                <a:cs typeface="Carlito"/>
              </a:rPr>
              <a:t>Avoid </a:t>
            </a:r>
            <a:r>
              <a:rPr sz="2800" spc="-10" dirty="0">
                <a:latin typeface="Carlito"/>
                <a:cs typeface="Carlito"/>
              </a:rPr>
              <a:t>being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0" dirty="0">
                <a:latin typeface="Carlito"/>
                <a:cs typeface="Carlito"/>
              </a:rPr>
              <a:t>bystander </a:t>
            </a:r>
            <a:r>
              <a:rPr sz="2800" spc="-5" dirty="0">
                <a:latin typeface="Carlito"/>
                <a:cs typeface="Carlito"/>
              </a:rPr>
              <a:t>- if </a:t>
            </a:r>
            <a:r>
              <a:rPr sz="2800" spc="-25" dirty="0">
                <a:latin typeface="Carlito"/>
                <a:cs typeface="Carlito"/>
              </a:rPr>
              <a:t>you </a:t>
            </a:r>
            <a:r>
              <a:rPr sz="2800" spc="-10" dirty="0">
                <a:latin typeface="Carlito"/>
                <a:cs typeface="Carlito"/>
              </a:rPr>
              <a:t>see bullying taking </a:t>
            </a:r>
            <a:r>
              <a:rPr sz="2800" spc="-5" dirty="0">
                <a:latin typeface="Carlito"/>
                <a:cs typeface="Carlito"/>
              </a:rPr>
              <a:t>place, </a:t>
            </a:r>
            <a:r>
              <a:rPr sz="2800" spc="-10" dirty="0">
                <a:latin typeface="Carlito"/>
                <a:cs typeface="Carlito"/>
              </a:rPr>
              <a:t>tell </a:t>
            </a:r>
            <a:r>
              <a:rPr sz="2800" spc="-5" dirty="0">
                <a:latin typeface="Carlito"/>
                <a:cs typeface="Carlito"/>
              </a:rPr>
              <a:t>an</a:t>
            </a:r>
            <a:r>
              <a:rPr sz="2800" spc="27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adult</a:t>
            </a:r>
            <a:endParaRPr sz="2800" dirty="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5" dirty="0">
                <a:latin typeface="Carlito"/>
                <a:cs typeface="Carlito"/>
              </a:rPr>
              <a:t>Offer </a:t>
            </a:r>
            <a:r>
              <a:rPr sz="2800" spc="-10" dirty="0">
                <a:latin typeface="Carlito"/>
                <a:cs typeface="Carlito"/>
              </a:rPr>
              <a:t>support </a:t>
            </a:r>
            <a:r>
              <a:rPr sz="2800" spc="-5" dirty="0">
                <a:latin typeface="Carlito"/>
                <a:cs typeface="Carlito"/>
              </a:rPr>
              <a:t>if </a:t>
            </a:r>
            <a:r>
              <a:rPr sz="2800" spc="-25" dirty="0">
                <a:latin typeface="Carlito"/>
                <a:cs typeface="Carlito"/>
              </a:rPr>
              <a:t>you </a:t>
            </a:r>
            <a:r>
              <a:rPr sz="2800" spc="-10" dirty="0">
                <a:latin typeface="Carlito"/>
                <a:cs typeface="Carlito"/>
              </a:rPr>
              <a:t>see </a:t>
            </a:r>
            <a:r>
              <a:rPr sz="2800" spc="-5" dirty="0">
                <a:latin typeface="Carlito"/>
                <a:cs typeface="Carlito"/>
              </a:rPr>
              <a:t>a child who is </a:t>
            </a:r>
            <a:r>
              <a:rPr sz="2800" spc="-15" dirty="0">
                <a:latin typeface="Carlito"/>
                <a:cs typeface="Carlito"/>
              </a:rPr>
              <a:t>upset </a:t>
            </a:r>
            <a:r>
              <a:rPr sz="2800" spc="-5" dirty="0">
                <a:latin typeface="Carlito"/>
                <a:cs typeface="Carlito"/>
              </a:rPr>
              <a:t>in</a:t>
            </a:r>
            <a:r>
              <a:rPr sz="2800" spc="22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school</a:t>
            </a:r>
            <a:endParaRPr sz="2800" dirty="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65" dirty="0">
                <a:latin typeface="Carlito"/>
                <a:cs typeface="Carlito"/>
              </a:rPr>
              <a:t>Tell </a:t>
            </a:r>
            <a:r>
              <a:rPr sz="2800" dirty="0">
                <a:latin typeface="Carlito"/>
                <a:cs typeface="Carlito"/>
              </a:rPr>
              <a:t>an </a:t>
            </a:r>
            <a:r>
              <a:rPr sz="2800" spc="-5" dirty="0">
                <a:latin typeface="Carlito"/>
                <a:cs typeface="Carlito"/>
              </a:rPr>
              <a:t>adult if </a:t>
            </a:r>
            <a:r>
              <a:rPr sz="2800" spc="-25" dirty="0">
                <a:latin typeface="Carlito"/>
                <a:cs typeface="Carlito"/>
              </a:rPr>
              <a:t>you </a:t>
            </a:r>
            <a:r>
              <a:rPr sz="2800" spc="-10" dirty="0">
                <a:latin typeface="Carlito"/>
                <a:cs typeface="Carlito"/>
              </a:rPr>
              <a:t>know someone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being </a:t>
            </a:r>
            <a:r>
              <a:rPr sz="2800" spc="-5" dirty="0">
                <a:latin typeface="Carlito"/>
                <a:cs typeface="Carlito"/>
              </a:rPr>
              <a:t>mean or </a:t>
            </a:r>
            <a:r>
              <a:rPr sz="2800" spc="-10" dirty="0">
                <a:latin typeface="Carlito"/>
                <a:cs typeface="Carlito"/>
              </a:rPr>
              <a:t>rude</a:t>
            </a:r>
            <a:r>
              <a:rPr sz="2800" spc="229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online</a:t>
            </a:r>
            <a:endParaRPr sz="2800" dirty="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rlito"/>
                <a:cs typeface="Carlito"/>
              </a:rPr>
              <a:t>Be kind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all </a:t>
            </a:r>
            <a:r>
              <a:rPr sz="2800" spc="-10" dirty="0">
                <a:latin typeface="Carlito"/>
                <a:cs typeface="Carlito"/>
              </a:rPr>
              <a:t>children </a:t>
            </a:r>
            <a:r>
              <a:rPr sz="2800" spc="-5" dirty="0">
                <a:latin typeface="Carlito"/>
                <a:cs typeface="Carlito"/>
              </a:rPr>
              <a:t>not </a:t>
            </a:r>
            <a:r>
              <a:rPr sz="2800" spc="-15" dirty="0">
                <a:latin typeface="Carlito"/>
                <a:cs typeface="Carlito"/>
              </a:rPr>
              <a:t>just your</a:t>
            </a:r>
            <a:r>
              <a:rPr sz="2800" spc="1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friends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4800" y="381000"/>
            <a:ext cx="4724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Carlito"/>
                <a:cs typeface="Carlito"/>
              </a:rPr>
              <a:t>What </a:t>
            </a:r>
            <a:r>
              <a:rPr sz="4400" spc="-10" dirty="0">
                <a:latin typeface="Carlito"/>
                <a:cs typeface="Carlito"/>
              </a:rPr>
              <a:t>is</a:t>
            </a:r>
            <a:r>
              <a:rPr sz="4400" spc="-60" dirty="0">
                <a:latin typeface="Carlito"/>
                <a:cs typeface="Carlito"/>
              </a:rPr>
              <a:t> </a:t>
            </a:r>
            <a:r>
              <a:rPr sz="4400" spc="-5" dirty="0">
                <a:latin typeface="Carlito"/>
                <a:cs typeface="Carlito"/>
              </a:rPr>
              <a:t>bullying?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95955" y="2538983"/>
            <a:ext cx="6984492" cy="3966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371600" y="1371600"/>
            <a:ext cx="91440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ts val="1939"/>
              </a:lnSpc>
              <a:spcBef>
                <a:spcPts val="345"/>
              </a:spcBef>
            </a:pPr>
            <a:r>
              <a:rPr lang="en-GB" sz="2000" spc="-5" dirty="0">
                <a:latin typeface="Carlito"/>
                <a:cs typeface="Carlito"/>
              </a:rPr>
              <a:t>Bullying is behaviour by </a:t>
            </a:r>
            <a:r>
              <a:rPr lang="en-GB" sz="2000" dirty="0">
                <a:latin typeface="Carlito"/>
                <a:cs typeface="Carlito"/>
              </a:rPr>
              <a:t>an </a:t>
            </a:r>
            <a:r>
              <a:rPr lang="en-GB" sz="2000" spc="-5" dirty="0">
                <a:latin typeface="Carlito"/>
                <a:cs typeface="Carlito"/>
              </a:rPr>
              <a:t>individual or </a:t>
            </a:r>
            <a:r>
              <a:rPr lang="en-GB" sz="2000" dirty="0">
                <a:latin typeface="Carlito"/>
                <a:cs typeface="Carlito"/>
              </a:rPr>
              <a:t>a </a:t>
            </a:r>
            <a:r>
              <a:rPr lang="en-GB" sz="2000" spc="-10" dirty="0">
                <a:latin typeface="Carlito"/>
                <a:cs typeface="Carlito"/>
              </a:rPr>
              <a:t>group, </a:t>
            </a:r>
            <a:r>
              <a:rPr lang="en-GB" sz="2000" spc="-5" dirty="0">
                <a:latin typeface="Carlito"/>
                <a:cs typeface="Carlito"/>
              </a:rPr>
              <a:t>usually </a:t>
            </a:r>
            <a:r>
              <a:rPr lang="en-GB" sz="2000" spc="-10" dirty="0">
                <a:latin typeface="Carlito"/>
                <a:cs typeface="Carlito"/>
              </a:rPr>
              <a:t>repeated over </a:t>
            </a:r>
            <a:r>
              <a:rPr lang="en-GB" sz="2000" spc="-5" dirty="0">
                <a:latin typeface="Carlito"/>
                <a:cs typeface="Carlito"/>
              </a:rPr>
              <a:t>time, that </a:t>
            </a:r>
            <a:r>
              <a:rPr lang="en-GB" sz="2000" spc="-10" dirty="0">
                <a:latin typeface="Carlito"/>
                <a:cs typeface="Carlito"/>
              </a:rPr>
              <a:t>intentionally </a:t>
            </a:r>
            <a:r>
              <a:rPr lang="en-GB" sz="2000" spc="-5" dirty="0">
                <a:latin typeface="Carlito"/>
                <a:cs typeface="Carlito"/>
              </a:rPr>
              <a:t>hurts </a:t>
            </a:r>
            <a:r>
              <a:rPr lang="en-GB" sz="2000" dirty="0">
                <a:latin typeface="Carlito"/>
                <a:cs typeface="Carlito"/>
              </a:rPr>
              <a:t>another  </a:t>
            </a:r>
            <a:r>
              <a:rPr lang="en-GB" sz="2000" spc="-5" dirty="0">
                <a:latin typeface="Carlito"/>
                <a:cs typeface="Carlito"/>
              </a:rPr>
              <a:t>individual or </a:t>
            </a:r>
            <a:r>
              <a:rPr lang="en-GB" sz="2000" spc="-10" dirty="0">
                <a:latin typeface="Carlito"/>
                <a:cs typeface="Carlito"/>
              </a:rPr>
              <a:t>group </a:t>
            </a:r>
            <a:r>
              <a:rPr lang="en-GB" sz="2000" dirty="0">
                <a:latin typeface="Carlito"/>
                <a:cs typeface="Carlito"/>
              </a:rPr>
              <a:t>either </a:t>
            </a:r>
            <a:r>
              <a:rPr lang="en-GB" sz="2000" spc="-10" dirty="0">
                <a:latin typeface="Carlito"/>
                <a:cs typeface="Carlito"/>
              </a:rPr>
              <a:t>physically </a:t>
            </a:r>
            <a:r>
              <a:rPr lang="en-GB" sz="2000" spc="-5" dirty="0">
                <a:latin typeface="Carlito"/>
                <a:cs typeface="Carlito"/>
              </a:rPr>
              <a:t>or </a:t>
            </a:r>
            <a:r>
              <a:rPr lang="en-GB" sz="2000" spc="-15" dirty="0">
                <a:latin typeface="Carlito"/>
                <a:cs typeface="Carlito"/>
              </a:rPr>
              <a:t>emotionally. </a:t>
            </a:r>
            <a:r>
              <a:rPr lang="en-GB" sz="2000" dirty="0">
                <a:latin typeface="Carlito"/>
                <a:cs typeface="Carlito"/>
              </a:rPr>
              <a:t>It </a:t>
            </a:r>
            <a:r>
              <a:rPr lang="en-GB" sz="2000" spc="-10" dirty="0">
                <a:latin typeface="Carlito"/>
                <a:cs typeface="Carlito"/>
              </a:rPr>
              <a:t>can </a:t>
            </a:r>
            <a:r>
              <a:rPr lang="en-GB" sz="2000" spc="-25" dirty="0">
                <a:latin typeface="Carlito"/>
                <a:cs typeface="Carlito"/>
              </a:rPr>
              <a:t>take </a:t>
            </a:r>
            <a:r>
              <a:rPr lang="en-GB" sz="2000" spc="-5" dirty="0">
                <a:latin typeface="Carlito"/>
                <a:cs typeface="Carlito"/>
              </a:rPr>
              <a:t>place </a:t>
            </a:r>
            <a:r>
              <a:rPr lang="en-GB" sz="2000" spc="-10" dirty="0">
                <a:latin typeface="Carlito"/>
                <a:cs typeface="Carlito"/>
              </a:rPr>
              <a:t>face tom face </a:t>
            </a:r>
            <a:r>
              <a:rPr lang="en-GB" sz="2000" spc="-5" dirty="0">
                <a:latin typeface="Carlito"/>
                <a:cs typeface="Carlito"/>
              </a:rPr>
              <a:t>or online (cyber</a:t>
            </a:r>
            <a:r>
              <a:rPr lang="en-GB" sz="2000" spc="320" dirty="0">
                <a:latin typeface="Carlito"/>
                <a:cs typeface="Carlito"/>
              </a:rPr>
              <a:t> </a:t>
            </a:r>
            <a:r>
              <a:rPr lang="en-GB" sz="2000" spc="-5" dirty="0">
                <a:latin typeface="Carlito"/>
                <a:cs typeface="Carlito"/>
              </a:rPr>
              <a:t>bullying).</a:t>
            </a:r>
            <a:endParaRPr lang="en-GB" sz="20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1162</Words>
  <Application>Microsoft Office PowerPoint</Application>
  <PresentationFormat>Widescreen</PresentationFormat>
  <Paragraphs>159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Carlito</vt:lpstr>
      <vt:lpstr>Trebuchet MS</vt:lpstr>
      <vt:lpstr>Office Theme</vt:lpstr>
      <vt:lpstr>PowerPoint Presentation</vt:lpstr>
      <vt:lpstr>We began with the whole school discussing 5  important questions:</vt:lpstr>
      <vt:lpstr>What rights do all children have in school?</vt:lpstr>
      <vt:lpstr>What is bullying?</vt:lpstr>
      <vt:lpstr>How does it feel to be bullied?</vt:lpstr>
      <vt:lpstr>How can we unite to stop bullying?</vt:lpstr>
      <vt:lpstr>How do we support someone who has been bullied?</vt:lpstr>
      <vt:lpstr>Our responsibilities so that we can all enjoy our rights</vt:lpstr>
      <vt:lpstr>PowerPoint Presentation</vt:lpstr>
      <vt:lpstr>Anti – Bullying Policy  Steps to Safety</vt:lpstr>
      <vt:lpstr>Step 1</vt:lpstr>
      <vt:lpstr>Step 2</vt:lpstr>
      <vt:lpstr>Step 3</vt:lpstr>
      <vt:lpstr>Step 4</vt:lpstr>
      <vt:lpstr>Step 5</vt:lpstr>
      <vt:lpstr>Step 6</vt:lpstr>
      <vt:lpstr>Step 7</vt:lpstr>
      <vt:lpstr>Step 8</vt:lpstr>
      <vt:lpstr>Step 9</vt:lpstr>
      <vt:lpstr>Step 10</vt:lpstr>
      <vt:lpstr>Who to talk to</vt:lpstr>
      <vt:lpstr>Adults in school you can talk to: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ladmin</dc:creator>
  <cp:lastModifiedBy>Emma Lofthouse</cp:lastModifiedBy>
  <cp:revision>10</cp:revision>
  <cp:lastPrinted>2024-04-16T11:08:44Z</cp:lastPrinted>
  <dcterms:created xsi:type="dcterms:W3CDTF">2022-11-17T15:41:40Z</dcterms:created>
  <dcterms:modified xsi:type="dcterms:W3CDTF">2024-04-16T11:09:07Z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2022-11-17T00:00:00Z</vt:filetime>
  </property>
</Properties>
</file>